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4"/>
    <p:sldMasterId id="2147483717" r:id="rId5"/>
    <p:sldMasterId id="2147483718" r:id="rId6"/>
    <p:sldMasterId id="2147483719" r:id="rId7"/>
    <p:sldMasterId id="2147483720" r:id="rId8"/>
    <p:sldMasterId id="214748372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y="5143500" cx="9144000"/>
  <p:notesSz cx="6858000" cy="9144000"/>
  <p:embeddedFontLst>
    <p:embeddedFont>
      <p:font typeface="Source Sans Pro SemiBold"/>
      <p:regular r:id="rId45"/>
      <p:bold r:id="rId46"/>
      <p:italic r:id="rId47"/>
      <p:boldItalic r:id="rId48"/>
    </p:embeddedFont>
    <p:embeddedFont>
      <p:font typeface="Source Sans Pro Black"/>
      <p:bold r:id="rId49"/>
      <p:boldItalic r:id="rId50"/>
    </p:embeddedFont>
    <p:embeddedFont>
      <p:font typeface="Source Sans Pro"/>
      <p:regular r:id="rId51"/>
      <p:bold r:id="rId52"/>
      <p:italic r:id="rId53"/>
      <p:boldItalic r:id="rId54"/>
    </p:embeddedFont>
    <p:embeddedFont>
      <p:font typeface="Century Gothic"/>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SourceSansProSemiBold-bold.fntdata"/><Relationship Id="rId45" Type="http://schemas.openxmlformats.org/officeDocument/2006/relationships/font" Target="fonts/SourceSansProSemiBold-regular.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SourceSansProSemiBold-boldItalic.fntdata"/><Relationship Id="rId47" Type="http://schemas.openxmlformats.org/officeDocument/2006/relationships/font" Target="fonts/SourceSansProSemiBold-italic.fntdata"/><Relationship Id="rId49" Type="http://schemas.openxmlformats.org/officeDocument/2006/relationships/font" Target="fonts/SourceSansProBlack-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SourceSansPro-regular.fntdata"/><Relationship Id="rId50" Type="http://schemas.openxmlformats.org/officeDocument/2006/relationships/font" Target="fonts/SourceSansProBlack-boldItalic.fntdata"/><Relationship Id="rId53" Type="http://schemas.openxmlformats.org/officeDocument/2006/relationships/font" Target="fonts/SourceSansPro-italic.fntdata"/><Relationship Id="rId52" Type="http://schemas.openxmlformats.org/officeDocument/2006/relationships/font" Target="fonts/SourceSansPro-bold.fntdata"/><Relationship Id="rId11" Type="http://schemas.openxmlformats.org/officeDocument/2006/relationships/slide" Target="slides/slide1.xml"/><Relationship Id="rId55" Type="http://schemas.openxmlformats.org/officeDocument/2006/relationships/font" Target="fonts/CenturyGothic-regular.fntdata"/><Relationship Id="rId10" Type="http://schemas.openxmlformats.org/officeDocument/2006/relationships/notesMaster" Target="notesMasters/notesMaster1.xml"/><Relationship Id="rId54" Type="http://schemas.openxmlformats.org/officeDocument/2006/relationships/font" Target="fonts/SourceSansPro-boldItalic.fntdata"/><Relationship Id="rId13" Type="http://schemas.openxmlformats.org/officeDocument/2006/relationships/slide" Target="slides/slide3.xml"/><Relationship Id="rId57" Type="http://schemas.openxmlformats.org/officeDocument/2006/relationships/font" Target="fonts/CenturyGothic-italic.fntdata"/><Relationship Id="rId12" Type="http://schemas.openxmlformats.org/officeDocument/2006/relationships/slide" Target="slides/slide2.xml"/><Relationship Id="rId56" Type="http://schemas.openxmlformats.org/officeDocument/2006/relationships/font" Target="fonts/CenturyGothic-bold.fntdata"/><Relationship Id="rId15" Type="http://schemas.openxmlformats.org/officeDocument/2006/relationships/slide" Target="slides/slide5.xml"/><Relationship Id="rId14" Type="http://schemas.openxmlformats.org/officeDocument/2006/relationships/slide" Target="slides/slide4.xml"/><Relationship Id="rId58" Type="http://schemas.openxmlformats.org/officeDocument/2006/relationships/font" Target="fonts/CenturyGothic-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50a1f09bb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1350a1f09bb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350a1f09bb_1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350a1f09bb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50a1f09bb_1_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350a1f09bb_1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350a1f09bb_1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350a1f09bb_1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50a1f09bb_1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350a1f09bb_1_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350a1f09bb_1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350a1f09bb_1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350a1f09bb_1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350a1f09bb_1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3 aspetti, ma solo Portal e Noiteboook attivi</a:t>
            </a:r>
            <a:endParaRPr/>
          </a:p>
          <a:p>
            <a:pPr indent="0" lvl="0" marL="0" rtl="0" algn="l">
              <a:lnSpc>
                <a:spcPct val="100000"/>
              </a:lnSpc>
              <a:spcBef>
                <a:spcPts val="0"/>
              </a:spcBef>
              <a:spcAft>
                <a:spcPts val="0"/>
              </a:spcAft>
              <a:buSzPts val="1100"/>
              <a:buNone/>
            </a:pPr>
            <a:r>
              <a:rPr lang="it"/>
              <a:t>Portal l’ho usato solo io finora a detta loro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50a1f09bb_1_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1350a1f09bb_1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350a1f09bb_1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1350a1f09bb_1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50a1f09bb_1_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350a1f09bb_1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50a1f09bb_1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1350a1f09bb_1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5c488fd61_0_0:notes"/>
          <p:cNvSpPr txBox="1"/>
          <p:nvPr>
            <p:ph idx="1" type="body"/>
          </p:nvPr>
        </p:nvSpPr>
        <p:spPr>
          <a:xfrm>
            <a:off x="685800" y="4343400"/>
            <a:ext cx="5481600" cy="4110000"/>
          </a:xfrm>
          <a:prstGeom prst="rect">
            <a:avLst/>
          </a:prstGeom>
          <a:noFill/>
          <a:ln>
            <a:noFill/>
          </a:ln>
        </p:spPr>
        <p:txBody>
          <a:bodyPr anchorCtr="0" anchor="t" bIns="0" lIns="0" spcFirstLastPara="1" rIns="0" wrap="square" tIns="0">
            <a:noAutofit/>
          </a:bodyPr>
          <a:lstStyle/>
          <a:p>
            <a:pPr indent="-212399" lvl="0" marL="216000" rtl="0" algn="l">
              <a:lnSpc>
                <a:spcPct val="100000"/>
              </a:lnSpc>
              <a:spcBef>
                <a:spcPts val="0"/>
              </a:spcBef>
              <a:spcAft>
                <a:spcPts val="0"/>
              </a:spcAft>
              <a:buSzPts val="1100"/>
              <a:buNone/>
            </a:pPr>
            <a:r>
              <a:t/>
            </a:r>
            <a:endParaRPr b="0" sz="1200" strike="noStrike">
              <a:latin typeface="Arial"/>
              <a:ea typeface="Arial"/>
              <a:cs typeface="Arial"/>
              <a:sym typeface="Arial"/>
            </a:endParaRPr>
          </a:p>
        </p:txBody>
      </p:sp>
      <p:sp>
        <p:nvSpPr>
          <p:cNvPr id="347" name="Google Shape;347;g135c488fd61_0_0:notes"/>
          <p:cNvSpPr/>
          <p:nvPr/>
        </p:nvSpPr>
        <p:spPr>
          <a:xfrm>
            <a:off x="3884760" y="8685360"/>
            <a:ext cx="2967000" cy="452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348" name="Google Shape;348;g135c488fd61_0_0:notes"/>
          <p:cNvSpPr/>
          <p:nvPr>
            <p:ph idx="2" type="sldImg"/>
          </p:nvPr>
        </p:nvSpPr>
        <p:spPr>
          <a:xfrm>
            <a:off x="382588" y="695325"/>
            <a:ext cx="6092700" cy="3427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50a1f09bb_1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350a1f09bb_1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350a1f09bb_1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1350a1f09bb_1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350a1f09bb_1_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1350a1f09bb_1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50a1f09bb_1_6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1350a1f09bb_1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00000"/>
              </a:lnSpc>
              <a:spcBef>
                <a:spcPts val="0"/>
              </a:spcBef>
              <a:spcAft>
                <a:spcPts val="0"/>
              </a:spcAft>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50a1f09bb_1_6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1350a1f09bb_1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350a1f09bb_1_6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1350a1f09bb_1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350a1f09bb_1_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1350a1f09bb_1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350a1f09bb_1_716:notes"/>
          <p:cNvSpPr txBox="1"/>
          <p:nvPr>
            <p:ph idx="1" type="body"/>
          </p:nvPr>
        </p:nvSpPr>
        <p:spPr>
          <a:xfrm>
            <a:off x="685800" y="4343400"/>
            <a:ext cx="5484600" cy="411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it" sz="1200">
                <a:solidFill>
                  <a:schemeClr val="dk1"/>
                </a:solidFill>
                <a:latin typeface="Arial"/>
                <a:ea typeface="Arial"/>
                <a:cs typeface="Arial"/>
                <a:sym typeface="Arial"/>
              </a:rPr>
              <a:t>YSO-ALESA tool: Accretion lines emission synthesis with local absorption tool for YSOs </a:t>
            </a:r>
            <a:endParaRPr/>
          </a:p>
          <a:p>
            <a:pPr indent="-228600" lvl="0" marL="457200" rtl="0" algn="l">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lang="it" sz="1200">
                <a:solidFill>
                  <a:schemeClr val="dk1"/>
                </a:solidFill>
                <a:latin typeface="Arial"/>
                <a:ea typeface="Arial"/>
                <a:cs typeface="Arial"/>
                <a:sym typeface="Arial"/>
              </a:rPr>
              <a:t>We will here focus our synthesis of the radiation emanating from the modelled accretion impacts on the emission around the CIV doublet in UV, and of the OVII and NeIX triplets, in X-rays, in particular exploring the effect of the local absorption on the emission at different wavelengths. The aim is to evaluate how the effects of this local absorption are changing when the structure of the accretion impact is observed at different inclinations with respect to the LoS (5, 45, and 60 deg = 30, 45, 85 in Bonito et al. 2014).</a:t>
            </a:r>
            <a:endParaRPr sz="1200">
              <a:solidFill>
                <a:schemeClr val="dk1"/>
              </a:solidFill>
              <a:latin typeface="Arial"/>
              <a:ea typeface="Arial"/>
              <a:cs typeface="Arial"/>
              <a:sym typeface="Arial"/>
            </a:endParaRPr>
          </a:p>
          <a:p>
            <a:pPr indent="-145070" lvl="0" marL="216000" rtl="0" algn="l">
              <a:lnSpc>
                <a:spcPct val="100000"/>
              </a:lnSpc>
              <a:spcBef>
                <a:spcPts val="0"/>
              </a:spcBef>
              <a:spcAft>
                <a:spcPts val="0"/>
              </a:spcAft>
              <a:buSzPts val="1100"/>
              <a:buNone/>
            </a:pPr>
            <a:r>
              <a:t/>
            </a:r>
            <a:endParaRPr b="0" sz="2000" strike="noStrike">
              <a:latin typeface="Arial"/>
              <a:ea typeface="Arial"/>
              <a:cs typeface="Arial"/>
              <a:sym typeface="Arial"/>
            </a:endParaRPr>
          </a:p>
          <a:p>
            <a:pPr indent="-298450" lvl="0" marL="457200" rtl="0" algn="l">
              <a:lnSpc>
                <a:spcPct val="100000"/>
              </a:lnSpc>
              <a:spcBef>
                <a:spcPts val="0"/>
              </a:spcBef>
              <a:spcAft>
                <a:spcPts val="0"/>
              </a:spcAft>
              <a:buSzPts val="1100"/>
              <a:buChar char="●"/>
            </a:pPr>
            <a:r>
              <a:rPr lang="it" sz="1200">
                <a:solidFill>
                  <a:schemeClr val="dk1"/>
                </a:solidFill>
                <a:latin typeface="Arial"/>
                <a:ea typeface="Arial"/>
                <a:cs typeface="Arial"/>
                <a:sym typeface="Arial"/>
              </a:rPr>
              <a:t>We find that the main contribution to the local absorption is the unperturbed accretion stream itself, and that different energy ranges suffer the absorption at a different level.</a:t>
            </a:r>
            <a:endParaRPr sz="1200">
              <a:solidFill>
                <a:schemeClr val="dk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lang="it" sz="1200">
                <a:solidFill>
                  <a:schemeClr val="dk1"/>
                </a:solidFill>
                <a:latin typeface="Arial"/>
                <a:ea typeface="Arial"/>
                <a:cs typeface="Arial"/>
                <a:sym typeface="Arial"/>
              </a:rPr>
              <a:t>This is shown in Fig. 2, 3, and 4, where we have synthesized the emission in the OVII and NeIX for the X-ray band, as in Bonito et al. 2014, and in CIV for the UV band.</a:t>
            </a:r>
            <a:endParaRPr sz="1200">
              <a:solidFill>
                <a:schemeClr val="dk1"/>
              </a:solidFill>
              <a:latin typeface="Arial"/>
              <a:ea typeface="Arial"/>
              <a:cs typeface="Arial"/>
              <a:sym typeface="Arial"/>
            </a:endParaRPr>
          </a:p>
          <a:p>
            <a:pPr indent="-145070" lvl="0" marL="216000" rtl="0" algn="l">
              <a:lnSpc>
                <a:spcPct val="100000"/>
              </a:lnSpc>
              <a:spcBef>
                <a:spcPts val="0"/>
              </a:spcBef>
              <a:spcAft>
                <a:spcPts val="0"/>
              </a:spcAft>
              <a:buSzPts val="1100"/>
              <a:buNone/>
            </a:pPr>
            <a:r>
              <a:t/>
            </a:r>
            <a:endParaRPr b="0" sz="2000" strike="noStrike">
              <a:latin typeface="Arial"/>
              <a:ea typeface="Arial"/>
              <a:cs typeface="Arial"/>
              <a:sym typeface="Arial"/>
            </a:endParaRPr>
          </a:p>
          <a:p>
            <a:pPr indent="-214920" lvl="0" marL="216000" marR="0" rtl="0" algn="l">
              <a:lnSpc>
                <a:spcPct val="100000"/>
              </a:lnSpc>
              <a:spcBef>
                <a:spcPts val="0"/>
              </a:spcBef>
              <a:spcAft>
                <a:spcPts val="0"/>
              </a:spcAft>
              <a:buClr>
                <a:schemeClr val="dk1"/>
              </a:buClr>
              <a:buSzPts val="1200"/>
              <a:buFont typeface="Arial"/>
              <a:buNone/>
            </a:pPr>
            <a:r>
              <a:rPr lang="it" sz="1200">
                <a:solidFill>
                  <a:schemeClr val="dk1"/>
                </a:solidFill>
                <a:latin typeface="Arial"/>
                <a:ea typeface="Arial"/>
                <a:cs typeface="Arial"/>
                <a:sym typeface="Arial"/>
              </a:rPr>
              <a:t>Comparing left panels and right panels in Fig. 2, 3, and 4, it is evident that part of the emission is absorbed due to the role of the local absorption, and that the effect is different in different energy bands.</a:t>
            </a:r>
            <a:endParaRPr sz="1200">
              <a:solidFill>
                <a:schemeClr val="dk1"/>
              </a:solidFill>
              <a:latin typeface="Arial"/>
              <a:ea typeface="Arial"/>
              <a:cs typeface="Arial"/>
              <a:sym typeface="Arial"/>
            </a:endParaRPr>
          </a:p>
          <a:p>
            <a:pPr indent="-145070" lvl="0" marL="216000" rtl="0" algn="l">
              <a:lnSpc>
                <a:spcPct val="100000"/>
              </a:lnSpc>
              <a:spcBef>
                <a:spcPts val="0"/>
              </a:spcBef>
              <a:spcAft>
                <a:spcPts val="0"/>
              </a:spcAft>
              <a:buSzPts val="1100"/>
              <a:buNone/>
            </a:pPr>
            <a:r>
              <a:t/>
            </a:r>
            <a:endParaRPr b="0" sz="2000" strike="noStrike">
              <a:latin typeface="Arial"/>
              <a:ea typeface="Arial"/>
              <a:cs typeface="Arial"/>
              <a:sym typeface="Arial"/>
            </a:endParaRPr>
          </a:p>
          <a:p>
            <a:pPr indent="-145070" lvl="0" marL="2160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649" name="Google Shape;649;g1350a1f09bb_1_716:notes"/>
          <p:cNvSpPr/>
          <p:nvPr/>
        </p:nvSpPr>
        <p:spPr>
          <a:xfrm>
            <a:off x="3884760" y="8685360"/>
            <a:ext cx="297000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650" name="Google Shape;650;g1350a1f09bb_1_7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34fa68097d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134fa68097d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50a1f09bb_1_6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350a1f09bb_1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4fa68097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4fa68097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34fa68097d_0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134fa68097d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35d0af19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35d0af19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35d0af19a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35d0af19a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5d0af19a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35d0af19a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35d0af19a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35d0af19a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4fa68097d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4fa68097d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50a1f09bb_1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350a1f09bb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50a1f09bb_1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350a1f09bb_1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50a1f09bb_1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350a1f09bb_1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4fa68097d_0_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34fa68097d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50a1f09bb_1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350a1f09bb_1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8" name="Shape 5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1" name="Google Shape;6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5" name="Google Shape;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8" name="Google Shape;68;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4" name="Shape 74"/>
        <p:cNvGrpSpPr/>
        <p:nvPr/>
      </p:nvGrpSpPr>
      <p:grpSpPr>
        <a:xfrm>
          <a:off x="0" y="0"/>
          <a:ext cx="0" cy="0"/>
          <a:chOff x="0" y="0"/>
          <a:chExt cx="0" cy="0"/>
        </a:xfrm>
      </p:grpSpPr>
      <p:sp>
        <p:nvSpPr>
          <p:cNvPr id="75" name="Google Shape;75;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6" name="Google Shape;76;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8" name="Shape 78"/>
        <p:cNvGrpSpPr/>
        <p:nvPr/>
      </p:nvGrpSpPr>
      <p:grpSpPr>
        <a:xfrm>
          <a:off x="0" y="0"/>
          <a:ext cx="0" cy="0"/>
          <a:chOff x="0" y="0"/>
          <a:chExt cx="0" cy="0"/>
        </a:xfrm>
      </p:grpSpPr>
      <p:sp>
        <p:nvSpPr>
          <p:cNvPr id="79" name="Google Shape;79;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0" name="Google Shape;8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4" name="Google Shape;84;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7" name="Shape 87"/>
        <p:cNvGrpSpPr/>
        <p:nvPr/>
      </p:nvGrpSpPr>
      <p:grpSpPr>
        <a:xfrm>
          <a:off x="0" y="0"/>
          <a:ext cx="0" cy="0"/>
          <a:chOff x="0" y="0"/>
          <a:chExt cx="0" cy="0"/>
        </a:xfrm>
      </p:grpSpPr>
      <p:sp>
        <p:nvSpPr>
          <p:cNvPr id="88" name="Google Shape;88;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0" name="Shape 90"/>
        <p:cNvGrpSpPr/>
        <p:nvPr/>
      </p:nvGrpSpPr>
      <p:grpSpPr>
        <a:xfrm>
          <a:off x="0" y="0"/>
          <a:ext cx="0" cy="0"/>
          <a:chOff x="0" y="0"/>
          <a:chExt cx="0" cy="0"/>
        </a:xfrm>
      </p:grpSpPr>
      <p:sp>
        <p:nvSpPr>
          <p:cNvPr id="91" name="Google Shape;91;p24"/>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92" name="Google Shape;92;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2" name="Google Shape;10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5" name="Google Shape;10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6" name="Google Shape;10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9" name="Google Shape;109;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0" name="Google Shape;110;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1" name="Google Shape;11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4" name="Google Shape;11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sp>
        <p:nvSpPr>
          <p:cNvPr id="116" name="Google Shape;116;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17" name="Google Shape;117;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8" name="Google Shape;11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9" name="Shape 119"/>
        <p:cNvGrpSpPr/>
        <p:nvPr/>
      </p:nvGrpSpPr>
      <p:grpSpPr>
        <a:xfrm>
          <a:off x="0" y="0"/>
          <a:ext cx="0" cy="0"/>
          <a:chOff x="0" y="0"/>
          <a:chExt cx="0" cy="0"/>
        </a:xfrm>
      </p:grpSpPr>
      <p:sp>
        <p:nvSpPr>
          <p:cNvPr id="120" name="Google Shape;120;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1" name="Google Shape;12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sp>
        <p:nvSpPr>
          <p:cNvPr id="123" name="Google Shape;123;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25" name="Google Shape;125;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6" name="Google Shape;126;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27" name="Google Shape;12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30" name="Google Shape;13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1" name="Shape 131"/>
        <p:cNvGrpSpPr/>
        <p:nvPr/>
      </p:nvGrpSpPr>
      <p:grpSpPr>
        <a:xfrm>
          <a:off x="0" y="0"/>
          <a:ext cx="0" cy="0"/>
          <a:chOff x="0" y="0"/>
          <a:chExt cx="0" cy="0"/>
        </a:xfrm>
      </p:grpSpPr>
      <p:sp>
        <p:nvSpPr>
          <p:cNvPr id="132" name="Google Shape;132;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3" name="Google Shape;133;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34" name="Google Shape;13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9" name="Shape 139"/>
        <p:cNvGrpSpPr/>
        <p:nvPr/>
      </p:nvGrpSpPr>
      <p:grpSpPr>
        <a:xfrm>
          <a:off x="0" y="0"/>
          <a:ext cx="0" cy="0"/>
          <a:chOff x="0" y="0"/>
          <a:chExt cx="0" cy="0"/>
        </a:xfrm>
      </p:grpSpPr>
      <p:sp>
        <p:nvSpPr>
          <p:cNvPr id="140" name="Google Shape;140;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1" name="Google Shape;141;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2" name="Google Shape;14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3" name="Shape 143"/>
        <p:cNvGrpSpPr/>
        <p:nvPr/>
      </p:nvGrpSpPr>
      <p:grpSpPr>
        <a:xfrm>
          <a:off x="0" y="0"/>
          <a:ext cx="0" cy="0"/>
          <a:chOff x="0" y="0"/>
          <a:chExt cx="0" cy="0"/>
        </a:xfrm>
      </p:grpSpPr>
      <p:sp>
        <p:nvSpPr>
          <p:cNvPr id="144" name="Google Shape;144;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5" name="Google Shape;145;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46" name="Google Shape;14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49" name="Google Shape;14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0" name="Shape 150"/>
        <p:cNvGrpSpPr/>
        <p:nvPr/>
      </p:nvGrpSpPr>
      <p:grpSpPr>
        <a:xfrm>
          <a:off x="0" y="0"/>
          <a:ext cx="0" cy="0"/>
          <a:chOff x="0" y="0"/>
          <a:chExt cx="0" cy="0"/>
        </a:xfrm>
      </p:grpSpPr>
      <p:sp>
        <p:nvSpPr>
          <p:cNvPr id="151" name="Google Shape;15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2" name="Google Shape;152;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3" name="Google Shape;153;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4" name="Google Shape;15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7" name="Google Shape;15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58" name="Shape 158"/>
        <p:cNvGrpSpPr/>
        <p:nvPr/>
      </p:nvGrpSpPr>
      <p:grpSpPr>
        <a:xfrm>
          <a:off x="0" y="0"/>
          <a:ext cx="0" cy="0"/>
          <a:chOff x="0" y="0"/>
          <a:chExt cx="0" cy="0"/>
        </a:xfrm>
      </p:grpSpPr>
      <p:sp>
        <p:nvSpPr>
          <p:cNvPr id="159" name="Google Shape;159;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60" name="Google Shape;160;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61" name="Google Shape;16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62" name="Shape 162"/>
        <p:cNvGrpSpPr/>
        <p:nvPr/>
      </p:nvGrpSpPr>
      <p:grpSpPr>
        <a:xfrm>
          <a:off x="0" y="0"/>
          <a:ext cx="0" cy="0"/>
          <a:chOff x="0" y="0"/>
          <a:chExt cx="0" cy="0"/>
        </a:xfrm>
      </p:grpSpPr>
      <p:sp>
        <p:nvSpPr>
          <p:cNvPr id="163" name="Google Shape;163;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64" name="Google Shape;16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65" name="Shape 165"/>
        <p:cNvGrpSpPr/>
        <p:nvPr/>
      </p:nvGrpSpPr>
      <p:grpSpPr>
        <a:xfrm>
          <a:off x="0" y="0"/>
          <a:ext cx="0" cy="0"/>
          <a:chOff x="0" y="0"/>
          <a:chExt cx="0" cy="0"/>
        </a:xfrm>
      </p:grpSpPr>
      <p:sp>
        <p:nvSpPr>
          <p:cNvPr id="166" name="Google Shape;166;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68" name="Google Shape;168;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9" name="Google Shape;169;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70" name="Google Shape;17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71" name="Shape 171"/>
        <p:cNvGrpSpPr/>
        <p:nvPr/>
      </p:nvGrpSpPr>
      <p:grpSpPr>
        <a:xfrm>
          <a:off x="0" y="0"/>
          <a:ext cx="0" cy="0"/>
          <a:chOff x="0" y="0"/>
          <a:chExt cx="0" cy="0"/>
        </a:xfrm>
      </p:grpSpPr>
      <p:sp>
        <p:nvSpPr>
          <p:cNvPr id="172" name="Google Shape;172;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73" name="Google Shape;17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4" name="Shape 174"/>
        <p:cNvGrpSpPr/>
        <p:nvPr/>
      </p:nvGrpSpPr>
      <p:grpSpPr>
        <a:xfrm>
          <a:off x="0" y="0"/>
          <a:ext cx="0" cy="0"/>
          <a:chOff x="0" y="0"/>
          <a:chExt cx="0" cy="0"/>
        </a:xfrm>
      </p:grpSpPr>
      <p:sp>
        <p:nvSpPr>
          <p:cNvPr id="175" name="Google Shape;175;p46"/>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76" name="Google Shape;176;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77" name="Google Shape;17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8" name="Shape 178"/>
        <p:cNvGrpSpPr/>
        <p:nvPr/>
      </p:nvGrpSpPr>
      <p:grpSpPr>
        <a:xfrm>
          <a:off x="0" y="0"/>
          <a:ext cx="0" cy="0"/>
          <a:chOff x="0" y="0"/>
          <a:chExt cx="0" cy="0"/>
        </a:xfrm>
      </p:grpSpPr>
      <p:sp>
        <p:nvSpPr>
          <p:cNvPr id="179" name="Google Shape;17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49"/>
          <p:cNvSpPr txBox="1"/>
          <p:nvPr>
            <p:ph type="title"/>
          </p:nvPr>
        </p:nvSpPr>
        <p:spPr>
          <a:xfrm>
            <a:off x="1409575" y="246650"/>
            <a:ext cx="7498200" cy="63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2" name="Google Shape;192;p49"/>
          <p:cNvSpPr txBox="1"/>
          <p:nvPr>
            <p:ph idx="1" type="body"/>
          </p:nvPr>
        </p:nvSpPr>
        <p:spPr>
          <a:xfrm>
            <a:off x="211425" y="966375"/>
            <a:ext cx="8620800" cy="3735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Source Sans Pro"/>
              <a:buChar char="●"/>
              <a:defRPr>
                <a:latin typeface="Source Sans Pro"/>
                <a:ea typeface="Source Sans Pro"/>
                <a:cs typeface="Source Sans Pro"/>
                <a:sym typeface="Source Sans Pro"/>
              </a:defRPr>
            </a:lvl1pPr>
            <a:lvl2pPr indent="-317500" lvl="1" marL="9144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2pPr>
            <a:lvl3pPr indent="-317500" lvl="2" marL="13716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3pPr>
            <a:lvl4pPr indent="-317500" lvl="3" marL="18288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4pPr>
            <a:lvl5pPr indent="-317500" lvl="4" marL="22860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5pPr>
            <a:lvl6pPr indent="-317500" lvl="5" marL="27432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6pPr>
            <a:lvl7pPr indent="-317500" lvl="6" marL="32004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7pPr>
            <a:lvl8pPr indent="-317500" lvl="7" marL="36576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8pPr>
            <a:lvl9pPr indent="-317500" lvl="8" marL="4114800" rtl="0" algn="l">
              <a:lnSpc>
                <a:spcPct val="115000"/>
              </a:lnSpc>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p:txBody>
      </p:sp>
      <p:sp>
        <p:nvSpPr>
          <p:cNvPr id="193" name="Google Shape;193;p49"/>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58B8C"/>
        </a:solidFill>
      </p:bgPr>
    </p:bg>
    <p:spTree>
      <p:nvGrpSpPr>
        <p:cNvPr id="194" name="Shape 194"/>
        <p:cNvGrpSpPr/>
        <p:nvPr/>
      </p:nvGrpSpPr>
      <p:grpSpPr>
        <a:xfrm>
          <a:off x="0" y="0"/>
          <a:ext cx="0" cy="0"/>
          <a:chOff x="0" y="0"/>
          <a:chExt cx="0" cy="0"/>
        </a:xfrm>
      </p:grpSpPr>
      <p:pic>
        <p:nvPicPr>
          <p:cNvPr id="195" name="Google Shape;195;p50"/>
          <p:cNvPicPr preferRelativeResize="0"/>
          <p:nvPr/>
        </p:nvPicPr>
        <p:blipFill rotWithShape="1">
          <a:blip r:embed="rId2">
            <a:alphaModFix/>
          </a:blip>
          <a:srcRect b="0" l="0" r="13733" t="0"/>
          <a:stretch/>
        </p:blipFill>
        <p:spPr>
          <a:xfrm>
            <a:off x="2044550" y="0"/>
            <a:ext cx="7099452" cy="5143500"/>
          </a:xfrm>
          <a:prstGeom prst="rect">
            <a:avLst/>
          </a:prstGeom>
          <a:noFill/>
          <a:ln>
            <a:noFill/>
          </a:ln>
        </p:spPr>
      </p:pic>
      <p:sp>
        <p:nvSpPr>
          <p:cNvPr id="196" name="Google Shape;196;p50"/>
          <p:cNvSpPr/>
          <p:nvPr/>
        </p:nvSpPr>
        <p:spPr>
          <a:xfrm>
            <a:off x="50" y="0"/>
            <a:ext cx="2044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7" name="Google Shape;197;p50"/>
          <p:cNvPicPr preferRelativeResize="0"/>
          <p:nvPr/>
        </p:nvPicPr>
        <p:blipFill rotWithShape="1">
          <a:blip r:embed="rId3">
            <a:alphaModFix/>
          </a:blip>
          <a:srcRect b="-7251" l="34714" r="34714" t="47911"/>
          <a:stretch/>
        </p:blipFill>
        <p:spPr>
          <a:xfrm>
            <a:off x="50" y="1085275"/>
            <a:ext cx="2044500" cy="4058228"/>
          </a:xfrm>
          <a:prstGeom prst="rect">
            <a:avLst/>
          </a:prstGeom>
          <a:noFill/>
          <a:ln>
            <a:noFill/>
          </a:ln>
        </p:spPr>
      </p:pic>
      <p:pic>
        <p:nvPicPr>
          <p:cNvPr id="198" name="Google Shape;198;p50"/>
          <p:cNvPicPr preferRelativeResize="0"/>
          <p:nvPr/>
        </p:nvPicPr>
        <p:blipFill rotWithShape="1">
          <a:blip r:embed="rId4">
            <a:alphaModFix/>
          </a:blip>
          <a:srcRect b="0" l="0" r="0" t="0"/>
          <a:stretch/>
        </p:blipFill>
        <p:spPr>
          <a:xfrm>
            <a:off x="50" y="0"/>
            <a:ext cx="2044500" cy="2044500"/>
          </a:xfrm>
          <a:prstGeom prst="rect">
            <a:avLst/>
          </a:prstGeom>
          <a:noFill/>
          <a:ln>
            <a:noFill/>
          </a:ln>
        </p:spPr>
      </p:pic>
      <p:sp>
        <p:nvSpPr>
          <p:cNvPr id="199" name="Google Shape;199;p50"/>
          <p:cNvSpPr txBox="1"/>
          <p:nvPr>
            <p:ph type="ctrTitle"/>
          </p:nvPr>
        </p:nvSpPr>
        <p:spPr>
          <a:xfrm>
            <a:off x="2699075" y="297625"/>
            <a:ext cx="6133200" cy="2044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5200"/>
              <a:buFont typeface="Source Sans Pro SemiBold"/>
              <a:buNone/>
              <a:defRPr sz="5200">
                <a:solidFill>
                  <a:srgbClr val="FFFFFF"/>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0" name="Google Shape;200;p50"/>
          <p:cNvSpPr txBox="1"/>
          <p:nvPr>
            <p:ph idx="1" type="subTitle"/>
          </p:nvPr>
        </p:nvSpPr>
        <p:spPr>
          <a:xfrm>
            <a:off x="2699075" y="2175450"/>
            <a:ext cx="60828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800"/>
              <a:buFont typeface="Source Sans Pro"/>
              <a:buNone/>
              <a:defRPr sz="2800">
                <a:solidFill>
                  <a:srgbClr val="FFFFFF"/>
                </a:solidFill>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01" name="Google Shape;201;p50"/>
          <p:cNvPicPr preferRelativeResize="0"/>
          <p:nvPr/>
        </p:nvPicPr>
        <p:blipFill rotWithShape="1">
          <a:blip r:embed="rId5">
            <a:alphaModFix/>
          </a:blip>
          <a:srcRect b="0" l="0" r="0" t="0"/>
          <a:stretch/>
        </p:blipFill>
        <p:spPr>
          <a:xfrm>
            <a:off x="2699075" y="3984250"/>
            <a:ext cx="5972368" cy="854651"/>
          </a:xfrm>
          <a:prstGeom prst="rect">
            <a:avLst/>
          </a:prstGeom>
          <a:noFill/>
          <a:ln>
            <a:noFill/>
          </a:ln>
        </p:spPr>
      </p:pic>
      <p:sp>
        <p:nvSpPr>
          <p:cNvPr id="202" name="Google Shape;202;p50"/>
          <p:cNvSpPr txBox="1"/>
          <p:nvPr>
            <p:ph idx="2" type="subTitle"/>
          </p:nvPr>
        </p:nvSpPr>
        <p:spPr>
          <a:xfrm>
            <a:off x="2699075" y="3079850"/>
            <a:ext cx="60828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2000"/>
              <a:buFont typeface="Source Sans Pro"/>
              <a:buNone/>
              <a:defRPr sz="2000">
                <a:solidFill>
                  <a:srgbClr val="FFFFFF"/>
                </a:solidFill>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rgbClr val="058B8C"/>
        </a:solidFill>
      </p:bgPr>
    </p:bg>
    <p:spTree>
      <p:nvGrpSpPr>
        <p:cNvPr id="203" name="Shape 203"/>
        <p:cNvGrpSpPr/>
        <p:nvPr/>
      </p:nvGrpSpPr>
      <p:grpSpPr>
        <a:xfrm>
          <a:off x="0" y="0"/>
          <a:ext cx="0" cy="0"/>
          <a:chOff x="0" y="0"/>
          <a:chExt cx="0" cy="0"/>
        </a:xfrm>
      </p:grpSpPr>
      <p:pic>
        <p:nvPicPr>
          <p:cNvPr id="204" name="Google Shape;204;p51"/>
          <p:cNvPicPr preferRelativeResize="0"/>
          <p:nvPr/>
        </p:nvPicPr>
        <p:blipFill rotWithShape="1">
          <a:blip r:embed="rId2">
            <a:alphaModFix/>
          </a:blip>
          <a:srcRect b="0" l="0" r="13733" t="0"/>
          <a:stretch/>
        </p:blipFill>
        <p:spPr>
          <a:xfrm>
            <a:off x="2044550" y="0"/>
            <a:ext cx="7099452" cy="5143500"/>
          </a:xfrm>
          <a:prstGeom prst="rect">
            <a:avLst/>
          </a:prstGeom>
          <a:noFill/>
          <a:ln>
            <a:noFill/>
          </a:ln>
        </p:spPr>
      </p:pic>
      <p:sp>
        <p:nvSpPr>
          <p:cNvPr id="205" name="Google Shape;205;p51"/>
          <p:cNvSpPr/>
          <p:nvPr/>
        </p:nvSpPr>
        <p:spPr>
          <a:xfrm>
            <a:off x="50" y="0"/>
            <a:ext cx="2044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51"/>
          <p:cNvPicPr preferRelativeResize="0"/>
          <p:nvPr/>
        </p:nvPicPr>
        <p:blipFill rotWithShape="1">
          <a:blip r:embed="rId3">
            <a:alphaModFix/>
          </a:blip>
          <a:srcRect b="-7251" l="34714" r="34714" t="47911"/>
          <a:stretch/>
        </p:blipFill>
        <p:spPr>
          <a:xfrm>
            <a:off x="50" y="1085275"/>
            <a:ext cx="2044500" cy="4058228"/>
          </a:xfrm>
          <a:prstGeom prst="rect">
            <a:avLst/>
          </a:prstGeom>
          <a:noFill/>
          <a:ln>
            <a:noFill/>
          </a:ln>
        </p:spPr>
      </p:pic>
      <p:pic>
        <p:nvPicPr>
          <p:cNvPr id="207" name="Google Shape;207;p51"/>
          <p:cNvPicPr preferRelativeResize="0"/>
          <p:nvPr/>
        </p:nvPicPr>
        <p:blipFill rotWithShape="1">
          <a:blip r:embed="rId4">
            <a:alphaModFix/>
          </a:blip>
          <a:srcRect b="0" l="0" r="0" t="0"/>
          <a:stretch/>
        </p:blipFill>
        <p:spPr>
          <a:xfrm>
            <a:off x="50" y="0"/>
            <a:ext cx="2044500" cy="2044500"/>
          </a:xfrm>
          <a:prstGeom prst="rect">
            <a:avLst/>
          </a:prstGeom>
          <a:noFill/>
          <a:ln>
            <a:noFill/>
          </a:ln>
        </p:spPr>
      </p:pic>
      <p:sp>
        <p:nvSpPr>
          <p:cNvPr id="208" name="Google Shape;208;p51"/>
          <p:cNvSpPr txBox="1"/>
          <p:nvPr>
            <p:ph type="ctrTitle"/>
          </p:nvPr>
        </p:nvSpPr>
        <p:spPr>
          <a:xfrm>
            <a:off x="2699075" y="297625"/>
            <a:ext cx="6133200" cy="2044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5200"/>
              <a:buFont typeface="Source Sans Pro SemiBold"/>
              <a:buNone/>
              <a:defRPr sz="5200">
                <a:solidFill>
                  <a:srgbClr val="FFFFFF"/>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9" name="Google Shape;209;p51"/>
          <p:cNvSpPr txBox="1"/>
          <p:nvPr>
            <p:ph idx="1" type="subTitle"/>
          </p:nvPr>
        </p:nvSpPr>
        <p:spPr>
          <a:xfrm>
            <a:off x="2699075" y="2175450"/>
            <a:ext cx="60828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800"/>
              <a:buFont typeface="Source Sans Pro"/>
              <a:buNone/>
              <a:defRPr sz="2800">
                <a:solidFill>
                  <a:srgbClr val="FFFFFF"/>
                </a:solidFill>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0" name="Google Shape;210;p51"/>
          <p:cNvSpPr txBox="1"/>
          <p:nvPr>
            <p:ph idx="2" type="subTitle"/>
          </p:nvPr>
        </p:nvSpPr>
        <p:spPr>
          <a:xfrm>
            <a:off x="2699075" y="3079850"/>
            <a:ext cx="60828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2000"/>
              <a:buFont typeface="Source Sans Pro"/>
              <a:buNone/>
              <a:defRPr sz="2000">
                <a:solidFill>
                  <a:srgbClr val="FFFFFF"/>
                </a:solidFill>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1" name="Google Shape;211;p51"/>
          <p:cNvPicPr preferRelativeResize="0"/>
          <p:nvPr/>
        </p:nvPicPr>
        <p:blipFill rotWithShape="1">
          <a:blip r:embed="rId5">
            <a:alphaModFix/>
          </a:blip>
          <a:srcRect b="0" l="0" r="0" t="0"/>
          <a:stretch/>
        </p:blipFill>
        <p:spPr>
          <a:xfrm>
            <a:off x="2699075" y="4046300"/>
            <a:ext cx="5922356" cy="7926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2" name="Shape 212"/>
        <p:cNvGrpSpPr/>
        <p:nvPr/>
      </p:nvGrpSpPr>
      <p:grpSpPr>
        <a:xfrm>
          <a:off x="0" y="0"/>
          <a:ext cx="0" cy="0"/>
          <a:chOff x="0" y="0"/>
          <a:chExt cx="0" cy="0"/>
        </a:xfrm>
      </p:grpSpPr>
      <p:sp>
        <p:nvSpPr>
          <p:cNvPr id="213" name="Google Shape;213;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Source Sans Pro SemiBold"/>
              <a:buNone/>
              <a:defRPr sz="3600">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2pPr>
            <a:lvl3pPr lvl="2"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3pPr>
            <a:lvl4pPr lvl="3"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4pPr>
            <a:lvl5pPr lvl="4"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5pPr>
            <a:lvl6pPr lvl="5"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6pPr>
            <a:lvl7pPr lvl="6"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7pPr>
            <a:lvl8pPr lvl="7"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8pPr>
            <a:lvl9pPr lvl="8"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9pPr>
          </a:lstStyle>
          <a:p/>
        </p:txBody>
      </p:sp>
      <p:sp>
        <p:nvSpPr>
          <p:cNvPr id="214" name="Google Shape;214;p52"/>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15" name="Shape 215"/>
        <p:cNvGrpSpPr/>
        <p:nvPr/>
      </p:nvGrpSpPr>
      <p:grpSpPr>
        <a:xfrm>
          <a:off x="0" y="0"/>
          <a:ext cx="0" cy="0"/>
          <a:chOff x="0" y="0"/>
          <a:chExt cx="0" cy="0"/>
        </a:xfrm>
      </p:grpSpPr>
      <p:sp>
        <p:nvSpPr>
          <p:cNvPr id="216" name="Google Shape;216;p53"/>
          <p:cNvSpPr txBox="1"/>
          <p:nvPr>
            <p:ph type="title"/>
          </p:nvPr>
        </p:nvSpPr>
        <p:spPr>
          <a:xfrm>
            <a:off x="1409575" y="246650"/>
            <a:ext cx="7498200" cy="63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7" name="Google Shape;217;p53"/>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sp>
        <p:nvSpPr>
          <p:cNvPr id="218" name="Google Shape;218;p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lgn="l">
              <a:lnSpc>
                <a:spcPct val="115000"/>
              </a:lnSpc>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219" name="Google Shape;219;p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lgn="l">
              <a:lnSpc>
                <a:spcPct val="115000"/>
              </a:lnSpc>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URA">
  <p:cSld name="Section header – AURA">
    <p:spTree>
      <p:nvGrpSpPr>
        <p:cNvPr id="220" name="Shape 220"/>
        <p:cNvGrpSpPr/>
        <p:nvPr/>
      </p:nvGrpSpPr>
      <p:grpSpPr>
        <a:xfrm>
          <a:off x="0" y="0"/>
          <a:ext cx="0" cy="0"/>
          <a:chOff x="0" y="0"/>
          <a:chExt cx="0" cy="0"/>
        </a:xfrm>
      </p:grpSpPr>
      <p:sp>
        <p:nvSpPr>
          <p:cNvPr id="221" name="Google Shape;221;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Source Sans Pro SemiBold"/>
              <a:buNone/>
              <a:defRPr sz="3600">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2pPr>
            <a:lvl3pPr lvl="2"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3pPr>
            <a:lvl4pPr lvl="3"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4pPr>
            <a:lvl5pPr lvl="4"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5pPr>
            <a:lvl6pPr lvl="5"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6pPr>
            <a:lvl7pPr lvl="6"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7pPr>
            <a:lvl8pPr lvl="7"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8pPr>
            <a:lvl9pPr lvl="8"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9pPr>
          </a:lstStyle>
          <a:p/>
        </p:txBody>
      </p:sp>
      <p:sp>
        <p:nvSpPr>
          <p:cNvPr id="222" name="Google Shape;222;p54"/>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pic>
        <p:nvPicPr>
          <p:cNvPr id="223" name="Google Shape;223;p54"/>
          <p:cNvPicPr preferRelativeResize="0"/>
          <p:nvPr/>
        </p:nvPicPr>
        <p:blipFill rotWithShape="1">
          <a:blip r:embed="rId2">
            <a:alphaModFix/>
          </a:blip>
          <a:srcRect b="0" l="0" r="0" t="0"/>
          <a:stretch/>
        </p:blipFill>
        <p:spPr>
          <a:xfrm>
            <a:off x="7994325" y="419441"/>
            <a:ext cx="902674" cy="288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URA">
  <p:cSld name="Title and body – AURA">
    <p:spTree>
      <p:nvGrpSpPr>
        <p:cNvPr id="224" name="Shape 224"/>
        <p:cNvGrpSpPr/>
        <p:nvPr/>
      </p:nvGrpSpPr>
      <p:grpSpPr>
        <a:xfrm>
          <a:off x="0" y="0"/>
          <a:ext cx="0" cy="0"/>
          <a:chOff x="0" y="0"/>
          <a:chExt cx="0" cy="0"/>
        </a:xfrm>
      </p:grpSpPr>
      <p:sp>
        <p:nvSpPr>
          <p:cNvPr id="225" name="Google Shape;225;p55"/>
          <p:cNvSpPr txBox="1"/>
          <p:nvPr>
            <p:ph type="title"/>
          </p:nvPr>
        </p:nvSpPr>
        <p:spPr>
          <a:xfrm>
            <a:off x="1409575" y="246650"/>
            <a:ext cx="6395700" cy="63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6" name="Google Shape;226;p55"/>
          <p:cNvSpPr txBox="1"/>
          <p:nvPr>
            <p:ph idx="1" type="body"/>
          </p:nvPr>
        </p:nvSpPr>
        <p:spPr>
          <a:xfrm>
            <a:off x="211425" y="966375"/>
            <a:ext cx="8620800" cy="3735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Source Sans Pro"/>
              <a:buChar char="●"/>
              <a:defRPr>
                <a:latin typeface="Source Sans Pro"/>
                <a:ea typeface="Source Sans Pro"/>
                <a:cs typeface="Source Sans Pro"/>
                <a:sym typeface="Source Sans Pro"/>
              </a:defRPr>
            </a:lvl1pPr>
            <a:lvl2pPr indent="-317500" lvl="1" marL="9144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2pPr>
            <a:lvl3pPr indent="-317500" lvl="2" marL="13716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3pPr>
            <a:lvl4pPr indent="-317500" lvl="3" marL="18288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4pPr>
            <a:lvl5pPr indent="-317500" lvl="4" marL="22860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5pPr>
            <a:lvl6pPr indent="-317500" lvl="5" marL="27432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6pPr>
            <a:lvl7pPr indent="-317500" lvl="6" marL="32004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7pPr>
            <a:lvl8pPr indent="-317500" lvl="7" marL="36576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8pPr>
            <a:lvl9pPr indent="-317500" lvl="8" marL="4114800" rtl="0" algn="l">
              <a:lnSpc>
                <a:spcPct val="115000"/>
              </a:lnSpc>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p:txBody>
      </p:sp>
      <p:sp>
        <p:nvSpPr>
          <p:cNvPr id="227" name="Google Shape;227;p55"/>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pic>
        <p:nvPicPr>
          <p:cNvPr id="228" name="Google Shape;228;p55"/>
          <p:cNvPicPr preferRelativeResize="0"/>
          <p:nvPr/>
        </p:nvPicPr>
        <p:blipFill rotWithShape="1">
          <a:blip r:embed="rId2">
            <a:alphaModFix/>
          </a:blip>
          <a:srcRect b="0" l="0" r="0" t="0"/>
          <a:stretch/>
        </p:blipFill>
        <p:spPr>
          <a:xfrm>
            <a:off x="7994325" y="419441"/>
            <a:ext cx="902674" cy="2886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URA" type="twoColTx">
  <p:cSld name="TITLE_AND_TWO_COLUMNS">
    <p:spTree>
      <p:nvGrpSpPr>
        <p:cNvPr id="229" name="Shape 229"/>
        <p:cNvGrpSpPr/>
        <p:nvPr/>
      </p:nvGrpSpPr>
      <p:grpSpPr>
        <a:xfrm>
          <a:off x="0" y="0"/>
          <a:ext cx="0" cy="0"/>
          <a:chOff x="0" y="0"/>
          <a:chExt cx="0" cy="0"/>
        </a:xfrm>
      </p:grpSpPr>
      <p:sp>
        <p:nvSpPr>
          <p:cNvPr id="230" name="Google Shape;230;p56"/>
          <p:cNvSpPr txBox="1"/>
          <p:nvPr>
            <p:ph type="title"/>
          </p:nvPr>
        </p:nvSpPr>
        <p:spPr>
          <a:xfrm>
            <a:off x="1409575" y="246650"/>
            <a:ext cx="7498200" cy="63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lgn="l">
              <a:lnSpc>
                <a:spcPct val="100000"/>
              </a:lnSpc>
              <a:spcBef>
                <a:spcPts val="0"/>
              </a:spcBef>
              <a:spcAft>
                <a:spcPts val="0"/>
              </a:spcAft>
              <a:buClr>
                <a:srgbClr val="313333"/>
              </a:buClr>
              <a:buSzPts val="2800"/>
              <a:buNone/>
              <a:defRPr>
                <a:solidFill>
                  <a:srgbClr val="313333"/>
                </a:solidFill>
              </a:defRPr>
            </a:lvl2pPr>
            <a:lvl3pPr lvl="2" rtl="0" algn="l">
              <a:lnSpc>
                <a:spcPct val="100000"/>
              </a:lnSpc>
              <a:spcBef>
                <a:spcPts val="0"/>
              </a:spcBef>
              <a:spcAft>
                <a:spcPts val="0"/>
              </a:spcAft>
              <a:buClr>
                <a:srgbClr val="313333"/>
              </a:buClr>
              <a:buSzPts val="2800"/>
              <a:buNone/>
              <a:defRPr>
                <a:solidFill>
                  <a:srgbClr val="313333"/>
                </a:solidFill>
              </a:defRPr>
            </a:lvl3pPr>
            <a:lvl4pPr lvl="3" rtl="0" algn="l">
              <a:lnSpc>
                <a:spcPct val="100000"/>
              </a:lnSpc>
              <a:spcBef>
                <a:spcPts val="0"/>
              </a:spcBef>
              <a:spcAft>
                <a:spcPts val="0"/>
              </a:spcAft>
              <a:buClr>
                <a:srgbClr val="313333"/>
              </a:buClr>
              <a:buSzPts val="2800"/>
              <a:buNone/>
              <a:defRPr>
                <a:solidFill>
                  <a:srgbClr val="313333"/>
                </a:solidFill>
              </a:defRPr>
            </a:lvl4pPr>
            <a:lvl5pPr lvl="4" rtl="0" algn="l">
              <a:lnSpc>
                <a:spcPct val="100000"/>
              </a:lnSpc>
              <a:spcBef>
                <a:spcPts val="0"/>
              </a:spcBef>
              <a:spcAft>
                <a:spcPts val="0"/>
              </a:spcAft>
              <a:buClr>
                <a:srgbClr val="313333"/>
              </a:buClr>
              <a:buSzPts val="2800"/>
              <a:buNone/>
              <a:defRPr>
                <a:solidFill>
                  <a:srgbClr val="313333"/>
                </a:solidFill>
              </a:defRPr>
            </a:lvl5pPr>
            <a:lvl6pPr lvl="5" rtl="0" algn="l">
              <a:lnSpc>
                <a:spcPct val="100000"/>
              </a:lnSpc>
              <a:spcBef>
                <a:spcPts val="0"/>
              </a:spcBef>
              <a:spcAft>
                <a:spcPts val="0"/>
              </a:spcAft>
              <a:buClr>
                <a:srgbClr val="313333"/>
              </a:buClr>
              <a:buSzPts val="2800"/>
              <a:buNone/>
              <a:defRPr>
                <a:solidFill>
                  <a:srgbClr val="313333"/>
                </a:solidFill>
              </a:defRPr>
            </a:lvl6pPr>
            <a:lvl7pPr lvl="6" rtl="0" algn="l">
              <a:lnSpc>
                <a:spcPct val="100000"/>
              </a:lnSpc>
              <a:spcBef>
                <a:spcPts val="0"/>
              </a:spcBef>
              <a:spcAft>
                <a:spcPts val="0"/>
              </a:spcAft>
              <a:buClr>
                <a:srgbClr val="313333"/>
              </a:buClr>
              <a:buSzPts val="2800"/>
              <a:buNone/>
              <a:defRPr>
                <a:solidFill>
                  <a:srgbClr val="313333"/>
                </a:solidFill>
              </a:defRPr>
            </a:lvl7pPr>
            <a:lvl8pPr lvl="7" rtl="0" algn="l">
              <a:lnSpc>
                <a:spcPct val="100000"/>
              </a:lnSpc>
              <a:spcBef>
                <a:spcPts val="0"/>
              </a:spcBef>
              <a:spcAft>
                <a:spcPts val="0"/>
              </a:spcAft>
              <a:buClr>
                <a:srgbClr val="313333"/>
              </a:buClr>
              <a:buSzPts val="2800"/>
              <a:buNone/>
              <a:defRPr>
                <a:solidFill>
                  <a:srgbClr val="313333"/>
                </a:solidFill>
              </a:defRPr>
            </a:lvl8pPr>
            <a:lvl9pPr lvl="8" rtl="0" algn="l">
              <a:lnSpc>
                <a:spcPct val="100000"/>
              </a:lnSpc>
              <a:spcBef>
                <a:spcPts val="0"/>
              </a:spcBef>
              <a:spcAft>
                <a:spcPts val="0"/>
              </a:spcAft>
              <a:buClr>
                <a:srgbClr val="313333"/>
              </a:buClr>
              <a:buSzPts val="2800"/>
              <a:buNone/>
              <a:defRPr>
                <a:solidFill>
                  <a:srgbClr val="313333"/>
                </a:solidFill>
              </a:defRPr>
            </a:lvl9pPr>
          </a:lstStyle>
          <a:p/>
        </p:txBody>
      </p:sp>
      <p:sp>
        <p:nvSpPr>
          <p:cNvPr id="231" name="Google Shape;231;p5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lgn="l">
              <a:lnSpc>
                <a:spcPct val="115000"/>
              </a:lnSpc>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232" name="Google Shape;232;p5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lgn="l">
              <a:lnSpc>
                <a:spcPct val="115000"/>
              </a:lnSpc>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233" name="Google Shape;233;p56"/>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pic>
        <p:nvPicPr>
          <p:cNvPr id="234" name="Google Shape;234;p56"/>
          <p:cNvPicPr preferRelativeResize="0"/>
          <p:nvPr/>
        </p:nvPicPr>
        <p:blipFill rotWithShape="1">
          <a:blip r:embed="rId2">
            <a:alphaModFix/>
          </a:blip>
          <a:srcRect b="0" l="0" r="0" t="0"/>
          <a:stretch/>
        </p:blipFill>
        <p:spPr>
          <a:xfrm>
            <a:off x="7994325" y="419441"/>
            <a:ext cx="902674" cy="288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LAC">
  <p:cSld name="Section header – SLAC">
    <p:spTree>
      <p:nvGrpSpPr>
        <p:cNvPr id="235" name="Shape 235"/>
        <p:cNvGrpSpPr/>
        <p:nvPr/>
      </p:nvGrpSpPr>
      <p:grpSpPr>
        <a:xfrm>
          <a:off x="0" y="0"/>
          <a:ext cx="0" cy="0"/>
          <a:chOff x="0" y="0"/>
          <a:chExt cx="0" cy="0"/>
        </a:xfrm>
      </p:grpSpPr>
      <p:sp>
        <p:nvSpPr>
          <p:cNvPr id="236" name="Google Shape;236;p5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Source Sans Pro SemiBold"/>
              <a:buNone/>
              <a:defRPr sz="3600">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2pPr>
            <a:lvl3pPr lvl="2"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3pPr>
            <a:lvl4pPr lvl="3"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4pPr>
            <a:lvl5pPr lvl="4"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5pPr>
            <a:lvl6pPr lvl="5"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6pPr>
            <a:lvl7pPr lvl="6"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7pPr>
            <a:lvl8pPr lvl="7"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8pPr>
            <a:lvl9pPr lvl="8" rtl="0" algn="ctr">
              <a:lnSpc>
                <a:spcPct val="100000"/>
              </a:lnSpc>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9pPr>
          </a:lstStyle>
          <a:p/>
        </p:txBody>
      </p:sp>
      <p:sp>
        <p:nvSpPr>
          <p:cNvPr id="237" name="Google Shape;237;p57"/>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pic>
        <p:nvPicPr>
          <p:cNvPr id="238" name="Google Shape;238;p57"/>
          <p:cNvPicPr preferRelativeResize="0"/>
          <p:nvPr/>
        </p:nvPicPr>
        <p:blipFill rotWithShape="1">
          <a:blip r:embed="rId2">
            <a:alphaModFix/>
          </a:blip>
          <a:srcRect b="-3203" l="0" r="10" t="-3213"/>
          <a:stretch/>
        </p:blipFill>
        <p:spPr>
          <a:xfrm>
            <a:off x="7994325" y="419448"/>
            <a:ext cx="902675" cy="288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SLAC">
  <p:cSld name="Title and body – SLAC">
    <p:spTree>
      <p:nvGrpSpPr>
        <p:cNvPr id="239" name="Shape 239"/>
        <p:cNvGrpSpPr/>
        <p:nvPr/>
      </p:nvGrpSpPr>
      <p:grpSpPr>
        <a:xfrm>
          <a:off x="0" y="0"/>
          <a:ext cx="0" cy="0"/>
          <a:chOff x="0" y="0"/>
          <a:chExt cx="0" cy="0"/>
        </a:xfrm>
      </p:grpSpPr>
      <p:sp>
        <p:nvSpPr>
          <p:cNvPr id="240" name="Google Shape;240;p58"/>
          <p:cNvSpPr txBox="1"/>
          <p:nvPr>
            <p:ph type="title"/>
          </p:nvPr>
        </p:nvSpPr>
        <p:spPr>
          <a:xfrm>
            <a:off x="1409575" y="246650"/>
            <a:ext cx="6395700" cy="63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1" name="Google Shape;241;p58"/>
          <p:cNvSpPr txBox="1"/>
          <p:nvPr>
            <p:ph idx="1" type="body"/>
          </p:nvPr>
        </p:nvSpPr>
        <p:spPr>
          <a:xfrm>
            <a:off x="211425" y="966375"/>
            <a:ext cx="8620800" cy="3735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Source Sans Pro"/>
              <a:buChar char="●"/>
              <a:defRPr>
                <a:latin typeface="Source Sans Pro"/>
                <a:ea typeface="Source Sans Pro"/>
                <a:cs typeface="Source Sans Pro"/>
                <a:sym typeface="Source Sans Pro"/>
              </a:defRPr>
            </a:lvl1pPr>
            <a:lvl2pPr indent="-317500" lvl="1" marL="9144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2pPr>
            <a:lvl3pPr indent="-317500" lvl="2" marL="13716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3pPr>
            <a:lvl4pPr indent="-317500" lvl="3" marL="18288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4pPr>
            <a:lvl5pPr indent="-317500" lvl="4" marL="22860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5pPr>
            <a:lvl6pPr indent="-317500" lvl="5" marL="27432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6pPr>
            <a:lvl7pPr indent="-317500" lvl="6" marL="32004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7pPr>
            <a:lvl8pPr indent="-317500" lvl="7" marL="3657600" rtl="0" algn="l">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8pPr>
            <a:lvl9pPr indent="-317500" lvl="8" marL="4114800" rtl="0" algn="l">
              <a:lnSpc>
                <a:spcPct val="115000"/>
              </a:lnSpc>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p:txBody>
      </p:sp>
      <p:sp>
        <p:nvSpPr>
          <p:cNvPr id="242" name="Google Shape;242;p58"/>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pic>
        <p:nvPicPr>
          <p:cNvPr id="243" name="Google Shape;243;p58"/>
          <p:cNvPicPr preferRelativeResize="0"/>
          <p:nvPr/>
        </p:nvPicPr>
        <p:blipFill rotWithShape="1">
          <a:blip r:embed="rId2">
            <a:alphaModFix/>
          </a:blip>
          <a:srcRect b="-3203" l="0" r="10" t="-3213"/>
          <a:stretch/>
        </p:blipFill>
        <p:spPr>
          <a:xfrm>
            <a:off x="7994325" y="419448"/>
            <a:ext cx="902675" cy="288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SLAC">
  <p:cSld name="Title and two columns – SLAC">
    <p:spTree>
      <p:nvGrpSpPr>
        <p:cNvPr id="244" name="Shape 244"/>
        <p:cNvGrpSpPr/>
        <p:nvPr/>
      </p:nvGrpSpPr>
      <p:grpSpPr>
        <a:xfrm>
          <a:off x="0" y="0"/>
          <a:ext cx="0" cy="0"/>
          <a:chOff x="0" y="0"/>
          <a:chExt cx="0" cy="0"/>
        </a:xfrm>
      </p:grpSpPr>
      <p:sp>
        <p:nvSpPr>
          <p:cNvPr id="245" name="Google Shape;245;p59"/>
          <p:cNvSpPr txBox="1"/>
          <p:nvPr>
            <p:ph type="title"/>
          </p:nvPr>
        </p:nvSpPr>
        <p:spPr>
          <a:xfrm>
            <a:off x="1409575" y="246650"/>
            <a:ext cx="7498200" cy="63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lgn="l">
              <a:lnSpc>
                <a:spcPct val="100000"/>
              </a:lnSpc>
              <a:spcBef>
                <a:spcPts val="0"/>
              </a:spcBef>
              <a:spcAft>
                <a:spcPts val="0"/>
              </a:spcAft>
              <a:buClr>
                <a:srgbClr val="313333"/>
              </a:buClr>
              <a:buSzPts val="2800"/>
              <a:buNone/>
              <a:defRPr>
                <a:solidFill>
                  <a:srgbClr val="313333"/>
                </a:solidFill>
              </a:defRPr>
            </a:lvl2pPr>
            <a:lvl3pPr lvl="2" rtl="0" algn="l">
              <a:lnSpc>
                <a:spcPct val="100000"/>
              </a:lnSpc>
              <a:spcBef>
                <a:spcPts val="0"/>
              </a:spcBef>
              <a:spcAft>
                <a:spcPts val="0"/>
              </a:spcAft>
              <a:buClr>
                <a:srgbClr val="313333"/>
              </a:buClr>
              <a:buSzPts val="2800"/>
              <a:buNone/>
              <a:defRPr>
                <a:solidFill>
                  <a:srgbClr val="313333"/>
                </a:solidFill>
              </a:defRPr>
            </a:lvl3pPr>
            <a:lvl4pPr lvl="3" rtl="0" algn="l">
              <a:lnSpc>
                <a:spcPct val="100000"/>
              </a:lnSpc>
              <a:spcBef>
                <a:spcPts val="0"/>
              </a:spcBef>
              <a:spcAft>
                <a:spcPts val="0"/>
              </a:spcAft>
              <a:buClr>
                <a:srgbClr val="313333"/>
              </a:buClr>
              <a:buSzPts val="2800"/>
              <a:buNone/>
              <a:defRPr>
                <a:solidFill>
                  <a:srgbClr val="313333"/>
                </a:solidFill>
              </a:defRPr>
            </a:lvl4pPr>
            <a:lvl5pPr lvl="4" rtl="0" algn="l">
              <a:lnSpc>
                <a:spcPct val="100000"/>
              </a:lnSpc>
              <a:spcBef>
                <a:spcPts val="0"/>
              </a:spcBef>
              <a:spcAft>
                <a:spcPts val="0"/>
              </a:spcAft>
              <a:buClr>
                <a:srgbClr val="313333"/>
              </a:buClr>
              <a:buSzPts val="2800"/>
              <a:buNone/>
              <a:defRPr>
                <a:solidFill>
                  <a:srgbClr val="313333"/>
                </a:solidFill>
              </a:defRPr>
            </a:lvl5pPr>
            <a:lvl6pPr lvl="5" rtl="0" algn="l">
              <a:lnSpc>
                <a:spcPct val="100000"/>
              </a:lnSpc>
              <a:spcBef>
                <a:spcPts val="0"/>
              </a:spcBef>
              <a:spcAft>
                <a:spcPts val="0"/>
              </a:spcAft>
              <a:buClr>
                <a:srgbClr val="313333"/>
              </a:buClr>
              <a:buSzPts val="2800"/>
              <a:buNone/>
              <a:defRPr>
                <a:solidFill>
                  <a:srgbClr val="313333"/>
                </a:solidFill>
              </a:defRPr>
            </a:lvl6pPr>
            <a:lvl7pPr lvl="6" rtl="0" algn="l">
              <a:lnSpc>
                <a:spcPct val="100000"/>
              </a:lnSpc>
              <a:spcBef>
                <a:spcPts val="0"/>
              </a:spcBef>
              <a:spcAft>
                <a:spcPts val="0"/>
              </a:spcAft>
              <a:buClr>
                <a:srgbClr val="313333"/>
              </a:buClr>
              <a:buSzPts val="2800"/>
              <a:buNone/>
              <a:defRPr>
                <a:solidFill>
                  <a:srgbClr val="313333"/>
                </a:solidFill>
              </a:defRPr>
            </a:lvl7pPr>
            <a:lvl8pPr lvl="7" rtl="0" algn="l">
              <a:lnSpc>
                <a:spcPct val="100000"/>
              </a:lnSpc>
              <a:spcBef>
                <a:spcPts val="0"/>
              </a:spcBef>
              <a:spcAft>
                <a:spcPts val="0"/>
              </a:spcAft>
              <a:buClr>
                <a:srgbClr val="313333"/>
              </a:buClr>
              <a:buSzPts val="2800"/>
              <a:buNone/>
              <a:defRPr>
                <a:solidFill>
                  <a:srgbClr val="313333"/>
                </a:solidFill>
              </a:defRPr>
            </a:lvl8pPr>
            <a:lvl9pPr lvl="8" rtl="0" algn="l">
              <a:lnSpc>
                <a:spcPct val="100000"/>
              </a:lnSpc>
              <a:spcBef>
                <a:spcPts val="0"/>
              </a:spcBef>
              <a:spcAft>
                <a:spcPts val="0"/>
              </a:spcAft>
              <a:buClr>
                <a:srgbClr val="313333"/>
              </a:buClr>
              <a:buSzPts val="2800"/>
              <a:buNone/>
              <a:defRPr>
                <a:solidFill>
                  <a:srgbClr val="313333"/>
                </a:solidFill>
              </a:defRPr>
            </a:lvl9pPr>
          </a:lstStyle>
          <a:p/>
        </p:txBody>
      </p:sp>
      <p:sp>
        <p:nvSpPr>
          <p:cNvPr id="246" name="Google Shape;246;p5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lgn="l">
              <a:lnSpc>
                <a:spcPct val="115000"/>
              </a:lnSpc>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247" name="Google Shape;247;p5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lgn="l">
              <a:lnSpc>
                <a:spcPct val="115000"/>
              </a:lnSpc>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lgn="l">
              <a:lnSpc>
                <a:spcPct val="115000"/>
              </a:lnSpc>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248" name="Google Shape;248;p59"/>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pic>
        <p:nvPicPr>
          <p:cNvPr id="249" name="Google Shape;249;p59"/>
          <p:cNvPicPr preferRelativeResize="0"/>
          <p:nvPr/>
        </p:nvPicPr>
        <p:blipFill rotWithShape="1">
          <a:blip r:embed="rId2">
            <a:alphaModFix/>
          </a:blip>
          <a:srcRect b="-3203" l="0" r="10" t="-3213"/>
          <a:stretch/>
        </p:blipFill>
        <p:spPr>
          <a:xfrm>
            <a:off x="7994325" y="419448"/>
            <a:ext cx="902675" cy="288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50" name="Shape 250"/>
        <p:cNvGrpSpPr/>
        <p:nvPr/>
      </p:nvGrpSpPr>
      <p:grpSpPr>
        <a:xfrm>
          <a:off x="0" y="0"/>
          <a:ext cx="0" cy="0"/>
          <a:chOff x="0" y="0"/>
          <a:chExt cx="0" cy="0"/>
        </a:xfrm>
      </p:grpSpPr>
      <p:sp>
        <p:nvSpPr>
          <p:cNvPr id="251" name="Google Shape;251;p6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Font typeface="Source Sans Pro"/>
              <a:buNone/>
              <a:defRPr b="1" sz="12000">
                <a:latin typeface="Source Sans Pro"/>
                <a:ea typeface="Source Sans Pro"/>
                <a:cs typeface="Source Sans Pro"/>
                <a:sym typeface="Source Sans Pro"/>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252" name="Google Shape;252;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Font typeface="Source Sans Pro"/>
              <a:buChar char="●"/>
              <a:defRPr>
                <a:latin typeface="Source Sans Pro"/>
                <a:ea typeface="Source Sans Pro"/>
                <a:cs typeface="Source Sans Pro"/>
                <a:sym typeface="Source Sans Pro"/>
              </a:defRPr>
            </a:lvl1pPr>
            <a:lvl2pPr indent="-317500" lvl="1" marL="914400" rtl="0" algn="ctr">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2pPr>
            <a:lvl3pPr indent="-317500" lvl="2" marL="1371600" rtl="0" algn="ctr">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3pPr>
            <a:lvl4pPr indent="-317500" lvl="3" marL="1828800" rtl="0" algn="ctr">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4pPr>
            <a:lvl5pPr indent="-317500" lvl="4" marL="2286000" rtl="0" algn="ctr">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5pPr>
            <a:lvl6pPr indent="-317500" lvl="5" marL="2743200" rtl="0" algn="ctr">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6pPr>
            <a:lvl7pPr indent="-317500" lvl="6" marL="3200400" rtl="0" algn="ctr">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7pPr>
            <a:lvl8pPr indent="-317500" lvl="7" marL="3657600" rtl="0" algn="ctr">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8pPr>
            <a:lvl9pPr indent="-317500" lvl="8" marL="4114800" rtl="0" algn="ctr">
              <a:lnSpc>
                <a:spcPct val="115000"/>
              </a:lnSpc>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p:txBody>
      </p:sp>
      <p:sp>
        <p:nvSpPr>
          <p:cNvPr id="253" name="Google Shape;253;p60"/>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58B8C"/>
        </a:solidFill>
      </p:bgPr>
    </p:bg>
    <p:spTree>
      <p:nvGrpSpPr>
        <p:cNvPr id="264" name="Shape 264"/>
        <p:cNvGrpSpPr/>
        <p:nvPr/>
      </p:nvGrpSpPr>
      <p:grpSpPr>
        <a:xfrm>
          <a:off x="0" y="0"/>
          <a:ext cx="0" cy="0"/>
          <a:chOff x="0" y="0"/>
          <a:chExt cx="0" cy="0"/>
        </a:xfrm>
      </p:grpSpPr>
      <p:pic>
        <p:nvPicPr>
          <p:cNvPr id="265" name="Google Shape;265;p62"/>
          <p:cNvPicPr preferRelativeResize="0"/>
          <p:nvPr/>
        </p:nvPicPr>
        <p:blipFill rotWithShape="1">
          <a:blip r:embed="rId2">
            <a:alphaModFix/>
          </a:blip>
          <a:srcRect b="0" l="0" r="13733" t="0"/>
          <a:stretch/>
        </p:blipFill>
        <p:spPr>
          <a:xfrm>
            <a:off x="2044550" y="0"/>
            <a:ext cx="7099450" cy="5143500"/>
          </a:xfrm>
          <a:prstGeom prst="rect">
            <a:avLst/>
          </a:prstGeom>
          <a:noFill/>
          <a:ln>
            <a:noFill/>
          </a:ln>
        </p:spPr>
      </p:pic>
      <p:sp>
        <p:nvSpPr>
          <p:cNvPr id="266" name="Google Shape;266;p62"/>
          <p:cNvSpPr/>
          <p:nvPr/>
        </p:nvSpPr>
        <p:spPr>
          <a:xfrm>
            <a:off x="50" y="0"/>
            <a:ext cx="2044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62"/>
          <p:cNvPicPr preferRelativeResize="0"/>
          <p:nvPr/>
        </p:nvPicPr>
        <p:blipFill rotWithShape="1">
          <a:blip r:embed="rId3">
            <a:alphaModFix/>
          </a:blip>
          <a:srcRect b="-7251" l="34714" r="34714" t="47911"/>
          <a:stretch/>
        </p:blipFill>
        <p:spPr>
          <a:xfrm>
            <a:off x="50" y="1085275"/>
            <a:ext cx="2044500" cy="4058228"/>
          </a:xfrm>
          <a:prstGeom prst="rect">
            <a:avLst/>
          </a:prstGeom>
          <a:noFill/>
          <a:ln>
            <a:noFill/>
          </a:ln>
        </p:spPr>
      </p:pic>
      <p:pic>
        <p:nvPicPr>
          <p:cNvPr id="268" name="Google Shape;268;p62"/>
          <p:cNvPicPr preferRelativeResize="0"/>
          <p:nvPr/>
        </p:nvPicPr>
        <p:blipFill>
          <a:blip r:embed="rId4">
            <a:alphaModFix/>
          </a:blip>
          <a:stretch>
            <a:fillRect/>
          </a:stretch>
        </p:blipFill>
        <p:spPr>
          <a:xfrm>
            <a:off x="50" y="0"/>
            <a:ext cx="2044500" cy="2044500"/>
          </a:xfrm>
          <a:prstGeom prst="rect">
            <a:avLst/>
          </a:prstGeom>
          <a:noFill/>
          <a:ln>
            <a:noFill/>
          </a:ln>
        </p:spPr>
      </p:pic>
      <p:sp>
        <p:nvSpPr>
          <p:cNvPr id="269" name="Google Shape;269;p62"/>
          <p:cNvSpPr txBox="1"/>
          <p:nvPr>
            <p:ph type="ctrTitle"/>
          </p:nvPr>
        </p:nvSpPr>
        <p:spPr>
          <a:xfrm>
            <a:off x="2699075" y="297625"/>
            <a:ext cx="6133200" cy="204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200"/>
              <a:buFont typeface="Source Sans Pro SemiBold"/>
              <a:buNone/>
              <a:defRPr sz="5200">
                <a:solidFill>
                  <a:srgbClr val="FFFFFF"/>
                </a:solidFill>
                <a:latin typeface="Source Sans Pro SemiBold"/>
                <a:ea typeface="Source Sans Pro SemiBold"/>
                <a:cs typeface="Source Sans Pro SemiBold"/>
                <a:sym typeface="Source Sans Pro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0" name="Google Shape;270;p62"/>
          <p:cNvSpPr txBox="1"/>
          <p:nvPr>
            <p:ph idx="1" type="subTitle"/>
          </p:nvPr>
        </p:nvSpPr>
        <p:spPr>
          <a:xfrm>
            <a:off x="2699075" y="2175450"/>
            <a:ext cx="6082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800"/>
              <a:buFont typeface="Source Sans Pro"/>
              <a:buNone/>
              <a:defRPr sz="2800">
                <a:solidFill>
                  <a:srgbClr val="FFFFFF"/>
                </a:solidFill>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71" name="Google Shape;271;p62"/>
          <p:cNvPicPr preferRelativeResize="0"/>
          <p:nvPr/>
        </p:nvPicPr>
        <p:blipFill>
          <a:blip r:embed="rId5">
            <a:alphaModFix/>
          </a:blip>
          <a:stretch>
            <a:fillRect/>
          </a:stretch>
        </p:blipFill>
        <p:spPr>
          <a:xfrm>
            <a:off x="2699075" y="3984250"/>
            <a:ext cx="5972366" cy="854651"/>
          </a:xfrm>
          <a:prstGeom prst="rect">
            <a:avLst/>
          </a:prstGeom>
          <a:noFill/>
          <a:ln>
            <a:noFill/>
          </a:ln>
        </p:spPr>
      </p:pic>
      <p:sp>
        <p:nvSpPr>
          <p:cNvPr id="272" name="Google Shape;272;p62"/>
          <p:cNvSpPr txBox="1"/>
          <p:nvPr>
            <p:ph idx="2" type="subTitle"/>
          </p:nvPr>
        </p:nvSpPr>
        <p:spPr>
          <a:xfrm>
            <a:off x="2699075" y="3079850"/>
            <a:ext cx="60828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2000"/>
              <a:buFont typeface="Source Sans Pro"/>
              <a:buNone/>
              <a:defRPr sz="2000">
                <a:solidFill>
                  <a:srgbClr val="FFFFFF"/>
                </a:solidFill>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058B8C"/>
        </a:solidFill>
      </p:bgPr>
    </p:bg>
    <p:spTree>
      <p:nvGrpSpPr>
        <p:cNvPr id="273" name="Shape 273"/>
        <p:cNvGrpSpPr/>
        <p:nvPr/>
      </p:nvGrpSpPr>
      <p:grpSpPr>
        <a:xfrm>
          <a:off x="0" y="0"/>
          <a:ext cx="0" cy="0"/>
          <a:chOff x="0" y="0"/>
          <a:chExt cx="0" cy="0"/>
        </a:xfrm>
      </p:grpSpPr>
      <p:pic>
        <p:nvPicPr>
          <p:cNvPr id="274" name="Google Shape;274;p63"/>
          <p:cNvPicPr preferRelativeResize="0"/>
          <p:nvPr/>
        </p:nvPicPr>
        <p:blipFill rotWithShape="1">
          <a:blip r:embed="rId2">
            <a:alphaModFix/>
          </a:blip>
          <a:srcRect b="0" l="0" r="13733" t="0"/>
          <a:stretch/>
        </p:blipFill>
        <p:spPr>
          <a:xfrm>
            <a:off x="2044550" y="0"/>
            <a:ext cx="7099450" cy="5143500"/>
          </a:xfrm>
          <a:prstGeom prst="rect">
            <a:avLst/>
          </a:prstGeom>
          <a:noFill/>
          <a:ln>
            <a:noFill/>
          </a:ln>
        </p:spPr>
      </p:pic>
      <p:sp>
        <p:nvSpPr>
          <p:cNvPr id="275" name="Google Shape;275;p63"/>
          <p:cNvSpPr/>
          <p:nvPr/>
        </p:nvSpPr>
        <p:spPr>
          <a:xfrm>
            <a:off x="50" y="0"/>
            <a:ext cx="2044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63"/>
          <p:cNvPicPr preferRelativeResize="0"/>
          <p:nvPr/>
        </p:nvPicPr>
        <p:blipFill rotWithShape="1">
          <a:blip r:embed="rId3">
            <a:alphaModFix/>
          </a:blip>
          <a:srcRect b="-7251" l="34714" r="34714" t="47911"/>
          <a:stretch/>
        </p:blipFill>
        <p:spPr>
          <a:xfrm>
            <a:off x="50" y="1085275"/>
            <a:ext cx="2044500" cy="4058228"/>
          </a:xfrm>
          <a:prstGeom prst="rect">
            <a:avLst/>
          </a:prstGeom>
          <a:noFill/>
          <a:ln>
            <a:noFill/>
          </a:ln>
        </p:spPr>
      </p:pic>
      <p:pic>
        <p:nvPicPr>
          <p:cNvPr id="277" name="Google Shape;277;p63"/>
          <p:cNvPicPr preferRelativeResize="0"/>
          <p:nvPr/>
        </p:nvPicPr>
        <p:blipFill>
          <a:blip r:embed="rId4">
            <a:alphaModFix/>
          </a:blip>
          <a:stretch>
            <a:fillRect/>
          </a:stretch>
        </p:blipFill>
        <p:spPr>
          <a:xfrm>
            <a:off x="50" y="0"/>
            <a:ext cx="2044500" cy="2044500"/>
          </a:xfrm>
          <a:prstGeom prst="rect">
            <a:avLst/>
          </a:prstGeom>
          <a:noFill/>
          <a:ln>
            <a:noFill/>
          </a:ln>
        </p:spPr>
      </p:pic>
      <p:sp>
        <p:nvSpPr>
          <p:cNvPr id="278" name="Google Shape;278;p63"/>
          <p:cNvSpPr txBox="1"/>
          <p:nvPr>
            <p:ph type="ctrTitle"/>
          </p:nvPr>
        </p:nvSpPr>
        <p:spPr>
          <a:xfrm>
            <a:off x="2699075" y="297625"/>
            <a:ext cx="6133200" cy="204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200"/>
              <a:buFont typeface="Source Sans Pro SemiBold"/>
              <a:buNone/>
              <a:defRPr sz="5200">
                <a:solidFill>
                  <a:srgbClr val="FFFFFF"/>
                </a:solidFill>
                <a:latin typeface="Source Sans Pro SemiBold"/>
                <a:ea typeface="Source Sans Pro SemiBold"/>
                <a:cs typeface="Source Sans Pro SemiBold"/>
                <a:sym typeface="Source Sans Pro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9" name="Google Shape;279;p63"/>
          <p:cNvSpPr txBox="1"/>
          <p:nvPr>
            <p:ph idx="1" type="subTitle"/>
          </p:nvPr>
        </p:nvSpPr>
        <p:spPr>
          <a:xfrm>
            <a:off x="2699075" y="2175450"/>
            <a:ext cx="6082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800"/>
              <a:buFont typeface="Source Sans Pro"/>
              <a:buNone/>
              <a:defRPr sz="2800">
                <a:solidFill>
                  <a:srgbClr val="FFFFFF"/>
                </a:solidFill>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0" name="Google Shape;280;p63"/>
          <p:cNvSpPr txBox="1"/>
          <p:nvPr>
            <p:ph idx="2" type="subTitle"/>
          </p:nvPr>
        </p:nvSpPr>
        <p:spPr>
          <a:xfrm>
            <a:off x="2699075" y="3079850"/>
            <a:ext cx="60828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2000"/>
              <a:buFont typeface="Source Sans Pro"/>
              <a:buNone/>
              <a:defRPr sz="2000">
                <a:solidFill>
                  <a:srgbClr val="FFFFFF"/>
                </a:solidFill>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81" name="Google Shape;281;p63"/>
          <p:cNvPicPr preferRelativeResize="0"/>
          <p:nvPr/>
        </p:nvPicPr>
        <p:blipFill>
          <a:blip r:embed="rId5">
            <a:alphaModFix/>
          </a:blip>
          <a:stretch>
            <a:fillRect/>
          </a:stretch>
        </p:blipFill>
        <p:spPr>
          <a:xfrm>
            <a:off x="2699075" y="4046300"/>
            <a:ext cx="5922357" cy="792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2" name="Shape 282"/>
        <p:cNvGrpSpPr/>
        <p:nvPr/>
      </p:nvGrpSpPr>
      <p:grpSpPr>
        <a:xfrm>
          <a:off x="0" y="0"/>
          <a:ext cx="0" cy="0"/>
          <a:chOff x="0" y="0"/>
          <a:chExt cx="0" cy="0"/>
        </a:xfrm>
      </p:grpSpPr>
      <p:sp>
        <p:nvSpPr>
          <p:cNvPr id="283" name="Google Shape;283;p6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Source Sans Pro SemiBold"/>
              <a:buNone/>
              <a:defRPr sz="3600">
                <a:latin typeface="Source Sans Pro SemiBold"/>
                <a:ea typeface="Source Sans Pro SemiBold"/>
                <a:cs typeface="Source Sans Pro SemiBold"/>
                <a:sym typeface="Source Sans Pro SemiBold"/>
              </a:defRPr>
            </a:lvl1pPr>
            <a:lvl2pPr lvl="1"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2pPr>
            <a:lvl3pPr lvl="2"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3pPr>
            <a:lvl4pPr lvl="3"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4pPr>
            <a:lvl5pPr lvl="4"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5pPr>
            <a:lvl6pPr lvl="5"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6pPr>
            <a:lvl7pPr lvl="6"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7pPr>
            <a:lvl8pPr lvl="7"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8pPr>
            <a:lvl9pPr lvl="8"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9pPr>
          </a:lstStyle>
          <a:p/>
        </p:txBody>
      </p:sp>
      <p:sp>
        <p:nvSpPr>
          <p:cNvPr id="284" name="Google Shape;284;p64"/>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5" name="Shape 285"/>
        <p:cNvGrpSpPr/>
        <p:nvPr/>
      </p:nvGrpSpPr>
      <p:grpSpPr>
        <a:xfrm>
          <a:off x="0" y="0"/>
          <a:ext cx="0" cy="0"/>
          <a:chOff x="0" y="0"/>
          <a:chExt cx="0" cy="0"/>
        </a:xfrm>
      </p:grpSpPr>
      <p:sp>
        <p:nvSpPr>
          <p:cNvPr id="286" name="Google Shape;286;p65"/>
          <p:cNvSpPr txBox="1"/>
          <p:nvPr>
            <p:ph type="title"/>
          </p:nvPr>
        </p:nvSpPr>
        <p:spPr>
          <a:xfrm>
            <a:off x="1409575" y="246650"/>
            <a:ext cx="7498200" cy="63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7" name="Google Shape;287;p65"/>
          <p:cNvSpPr txBox="1"/>
          <p:nvPr>
            <p:ph idx="1" type="body"/>
          </p:nvPr>
        </p:nvSpPr>
        <p:spPr>
          <a:xfrm>
            <a:off x="211425" y="966375"/>
            <a:ext cx="8620800" cy="3735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Source Sans Pro"/>
              <a:buChar char="●"/>
              <a:defRPr>
                <a:latin typeface="Source Sans Pro"/>
                <a:ea typeface="Source Sans Pro"/>
                <a:cs typeface="Source Sans Pro"/>
                <a:sym typeface="Source Sans Pro"/>
              </a:defRPr>
            </a:lvl1pPr>
            <a:lvl2pPr indent="-317500" lvl="1" marL="914400" rtl="0">
              <a:spcBef>
                <a:spcPts val="1600"/>
              </a:spcBef>
              <a:spcAft>
                <a:spcPts val="0"/>
              </a:spcAft>
              <a:buSzPts val="1400"/>
              <a:buFont typeface="Source Sans Pro"/>
              <a:buChar char="○"/>
              <a:defRPr>
                <a:latin typeface="Source Sans Pro"/>
                <a:ea typeface="Source Sans Pro"/>
                <a:cs typeface="Source Sans Pro"/>
                <a:sym typeface="Source Sans Pro"/>
              </a:defRPr>
            </a:lvl2pPr>
            <a:lvl3pPr indent="-317500" lvl="2" marL="1371600" rtl="0">
              <a:spcBef>
                <a:spcPts val="1600"/>
              </a:spcBef>
              <a:spcAft>
                <a:spcPts val="0"/>
              </a:spcAft>
              <a:buSzPts val="1400"/>
              <a:buFont typeface="Source Sans Pro"/>
              <a:buChar char="■"/>
              <a:defRPr>
                <a:latin typeface="Source Sans Pro"/>
                <a:ea typeface="Source Sans Pro"/>
                <a:cs typeface="Source Sans Pro"/>
                <a:sym typeface="Source Sans Pro"/>
              </a:defRPr>
            </a:lvl3pPr>
            <a:lvl4pPr indent="-317500" lvl="3" marL="1828800" rtl="0">
              <a:spcBef>
                <a:spcPts val="1600"/>
              </a:spcBef>
              <a:spcAft>
                <a:spcPts val="0"/>
              </a:spcAft>
              <a:buSzPts val="1400"/>
              <a:buFont typeface="Source Sans Pro"/>
              <a:buChar char="●"/>
              <a:defRPr>
                <a:latin typeface="Source Sans Pro"/>
                <a:ea typeface="Source Sans Pro"/>
                <a:cs typeface="Source Sans Pro"/>
                <a:sym typeface="Source Sans Pro"/>
              </a:defRPr>
            </a:lvl4pPr>
            <a:lvl5pPr indent="-317500" lvl="4" marL="2286000" rtl="0">
              <a:spcBef>
                <a:spcPts val="1600"/>
              </a:spcBef>
              <a:spcAft>
                <a:spcPts val="0"/>
              </a:spcAft>
              <a:buSzPts val="1400"/>
              <a:buFont typeface="Source Sans Pro"/>
              <a:buChar char="○"/>
              <a:defRPr>
                <a:latin typeface="Source Sans Pro"/>
                <a:ea typeface="Source Sans Pro"/>
                <a:cs typeface="Source Sans Pro"/>
                <a:sym typeface="Source Sans Pro"/>
              </a:defRPr>
            </a:lvl5pPr>
            <a:lvl6pPr indent="-317500" lvl="5" marL="2743200" rtl="0">
              <a:spcBef>
                <a:spcPts val="1600"/>
              </a:spcBef>
              <a:spcAft>
                <a:spcPts val="0"/>
              </a:spcAft>
              <a:buSzPts val="1400"/>
              <a:buFont typeface="Source Sans Pro"/>
              <a:buChar char="■"/>
              <a:defRPr>
                <a:latin typeface="Source Sans Pro"/>
                <a:ea typeface="Source Sans Pro"/>
                <a:cs typeface="Source Sans Pro"/>
                <a:sym typeface="Source Sans Pro"/>
              </a:defRPr>
            </a:lvl6pPr>
            <a:lvl7pPr indent="-317500" lvl="6" marL="3200400" rtl="0">
              <a:spcBef>
                <a:spcPts val="1600"/>
              </a:spcBef>
              <a:spcAft>
                <a:spcPts val="0"/>
              </a:spcAft>
              <a:buSzPts val="1400"/>
              <a:buFont typeface="Source Sans Pro"/>
              <a:buChar char="●"/>
              <a:defRPr>
                <a:latin typeface="Source Sans Pro"/>
                <a:ea typeface="Source Sans Pro"/>
                <a:cs typeface="Source Sans Pro"/>
                <a:sym typeface="Source Sans Pro"/>
              </a:defRPr>
            </a:lvl7pPr>
            <a:lvl8pPr indent="-317500" lvl="7" marL="3657600" rtl="0">
              <a:spcBef>
                <a:spcPts val="1600"/>
              </a:spcBef>
              <a:spcAft>
                <a:spcPts val="0"/>
              </a:spcAft>
              <a:buSzPts val="1400"/>
              <a:buFont typeface="Source Sans Pro"/>
              <a:buChar char="○"/>
              <a:defRPr>
                <a:latin typeface="Source Sans Pro"/>
                <a:ea typeface="Source Sans Pro"/>
                <a:cs typeface="Source Sans Pro"/>
                <a:sym typeface="Source Sans Pro"/>
              </a:defRPr>
            </a:lvl8pPr>
            <a:lvl9pPr indent="-317500" lvl="8" marL="4114800" rtl="0">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p:txBody>
      </p:sp>
      <p:sp>
        <p:nvSpPr>
          <p:cNvPr id="288" name="Google Shape;288;p65"/>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BODY_2">
    <p:spTree>
      <p:nvGrpSpPr>
        <p:cNvPr id="289" name="Shape 289"/>
        <p:cNvGrpSpPr/>
        <p:nvPr/>
      </p:nvGrpSpPr>
      <p:grpSpPr>
        <a:xfrm>
          <a:off x="0" y="0"/>
          <a:ext cx="0" cy="0"/>
          <a:chOff x="0" y="0"/>
          <a:chExt cx="0" cy="0"/>
        </a:xfrm>
      </p:grpSpPr>
      <p:sp>
        <p:nvSpPr>
          <p:cNvPr id="290" name="Google Shape;290;p66"/>
          <p:cNvSpPr txBox="1"/>
          <p:nvPr>
            <p:ph type="title"/>
          </p:nvPr>
        </p:nvSpPr>
        <p:spPr>
          <a:xfrm>
            <a:off x="1409575" y="246650"/>
            <a:ext cx="7498200" cy="63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1" name="Google Shape;291;p66"/>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292" name="Google Shape;292;p6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293" name="Google Shape;293;p6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URA">
  <p:cSld name="SECTION_HEADER_1">
    <p:spTree>
      <p:nvGrpSpPr>
        <p:cNvPr id="294" name="Shape 294"/>
        <p:cNvGrpSpPr/>
        <p:nvPr/>
      </p:nvGrpSpPr>
      <p:grpSpPr>
        <a:xfrm>
          <a:off x="0" y="0"/>
          <a:ext cx="0" cy="0"/>
          <a:chOff x="0" y="0"/>
          <a:chExt cx="0" cy="0"/>
        </a:xfrm>
      </p:grpSpPr>
      <p:sp>
        <p:nvSpPr>
          <p:cNvPr id="295" name="Google Shape;295;p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Source Sans Pro SemiBold"/>
              <a:buNone/>
              <a:defRPr sz="3600">
                <a:latin typeface="Source Sans Pro SemiBold"/>
                <a:ea typeface="Source Sans Pro SemiBold"/>
                <a:cs typeface="Source Sans Pro SemiBold"/>
                <a:sym typeface="Source Sans Pro SemiBold"/>
              </a:defRPr>
            </a:lvl1pPr>
            <a:lvl2pPr lvl="1"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2pPr>
            <a:lvl3pPr lvl="2"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3pPr>
            <a:lvl4pPr lvl="3"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4pPr>
            <a:lvl5pPr lvl="4"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5pPr>
            <a:lvl6pPr lvl="5"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6pPr>
            <a:lvl7pPr lvl="6"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7pPr>
            <a:lvl8pPr lvl="7"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8pPr>
            <a:lvl9pPr lvl="8"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9pPr>
          </a:lstStyle>
          <a:p/>
        </p:txBody>
      </p:sp>
      <p:sp>
        <p:nvSpPr>
          <p:cNvPr id="296" name="Google Shape;296;p67"/>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297" name="Google Shape;297;p67"/>
          <p:cNvPicPr preferRelativeResize="0"/>
          <p:nvPr/>
        </p:nvPicPr>
        <p:blipFill>
          <a:blip r:embed="rId2">
            <a:alphaModFix/>
          </a:blip>
          <a:stretch>
            <a:fillRect/>
          </a:stretch>
        </p:blipFill>
        <p:spPr>
          <a:xfrm>
            <a:off x="7994325" y="419441"/>
            <a:ext cx="902674" cy="288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URA">
  <p:cSld name="TITLE_AND_BODY_1">
    <p:spTree>
      <p:nvGrpSpPr>
        <p:cNvPr id="298" name="Shape 298"/>
        <p:cNvGrpSpPr/>
        <p:nvPr/>
      </p:nvGrpSpPr>
      <p:grpSpPr>
        <a:xfrm>
          <a:off x="0" y="0"/>
          <a:ext cx="0" cy="0"/>
          <a:chOff x="0" y="0"/>
          <a:chExt cx="0" cy="0"/>
        </a:xfrm>
      </p:grpSpPr>
      <p:sp>
        <p:nvSpPr>
          <p:cNvPr id="299" name="Google Shape;299;p68"/>
          <p:cNvSpPr txBox="1"/>
          <p:nvPr>
            <p:ph type="title"/>
          </p:nvPr>
        </p:nvSpPr>
        <p:spPr>
          <a:xfrm>
            <a:off x="1409575" y="246650"/>
            <a:ext cx="6395700" cy="63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 name="Google Shape;300;p68"/>
          <p:cNvSpPr txBox="1"/>
          <p:nvPr>
            <p:ph idx="1" type="body"/>
          </p:nvPr>
        </p:nvSpPr>
        <p:spPr>
          <a:xfrm>
            <a:off x="211425" y="966375"/>
            <a:ext cx="8620800" cy="3735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Source Sans Pro"/>
              <a:buChar char="●"/>
              <a:defRPr>
                <a:latin typeface="Source Sans Pro"/>
                <a:ea typeface="Source Sans Pro"/>
                <a:cs typeface="Source Sans Pro"/>
                <a:sym typeface="Source Sans Pro"/>
              </a:defRPr>
            </a:lvl1pPr>
            <a:lvl2pPr indent="-317500" lvl="1" marL="914400" rtl="0">
              <a:spcBef>
                <a:spcPts val="1600"/>
              </a:spcBef>
              <a:spcAft>
                <a:spcPts val="0"/>
              </a:spcAft>
              <a:buSzPts val="1400"/>
              <a:buFont typeface="Source Sans Pro"/>
              <a:buChar char="○"/>
              <a:defRPr>
                <a:latin typeface="Source Sans Pro"/>
                <a:ea typeface="Source Sans Pro"/>
                <a:cs typeface="Source Sans Pro"/>
                <a:sym typeface="Source Sans Pro"/>
              </a:defRPr>
            </a:lvl2pPr>
            <a:lvl3pPr indent="-317500" lvl="2" marL="1371600" rtl="0">
              <a:spcBef>
                <a:spcPts val="1600"/>
              </a:spcBef>
              <a:spcAft>
                <a:spcPts val="0"/>
              </a:spcAft>
              <a:buSzPts val="1400"/>
              <a:buFont typeface="Source Sans Pro"/>
              <a:buChar char="■"/>
              <a:defRPr>
                <a:latin typeface="Source Sans Pro"/>
                <a:ea typeface="Source Sans Pro"/>
                <a:cs typeface="Source Sans Pro"/>
                <a:sym typeface="Source Sans Pro"/>
              </a:defRPr>
            </a:lvl3pPr>
            <a:lvl4pPr indent="-317500" lvl="3" marL="1828800" rtl="0">
              <a:spcBef>
                <a:spcPts val="1600"/>
              </a:spcBef>
              <a:spcAft>
                <a:spcPts val="0"/>
              </a:spcAft>
              <a:buSzPts val="1400"/>
              <a:buFont typeface="Source Sans Pro"/>
              <a:buChar char="●"/>
              <a:defRPr>
                <a:latin typeface="Source Sans Pro"/>
                <a:ea typeface="Source Sans Pro"/>
                <a:cs typeface="Source Sans Pro"/>
                <a:sym typeface="Source Sans Pro"/>
              </a:defRPr>
            </a:lvl4pPr>
            <a:lvl5pPr indent="-317500" lvl="4" marL="2286000" rtl="0">
              <a:spcBef>
                <a:spcPts val="1600"/>
              </a:spcBef>
              <a:spcAft>
                <a:spcPts val="0"/>
              </a:spcAft>
              <a:buSzPts val="1400"/>
              <a:buFont typeface="Source Sans Pro"/>
              <a:buChar char="○"/>
              <a:defRPr>
                <a:latin typeface="Source Sans Pro"/>
                <a:ea typeface="Source Sans Pro"/>
                <a:cs typeface="Source Sans Pro"/>
                <a:sym typeface="Source Sans Pro"/>
              </a:defRPr>
            </a:lvl5pPr>
            <a:lvl6pPr indent="-317500" lvl="5" marL="2743200" rtl="0">
              <a:spcBef>
                <a:spcPts val="1600"/>
              </a:spcBef>
              <a:spcAft>
                <a:spcPts val="0"/>
              </a:spcAft>
              <a:buSzPts val="1400"/>
              <a:buFont typeface="Source Sans Pro"/>
              <a:buChar char="■"/>
              <a:defRPr>
                <a:latin typeface="Source Sans Pro"/>
                <a:ea typeface="Source Sans Pro"/>
                <a:cs typeface="Source Sans Pro"/>
                <a:sym typeface="Source Sans Pro"/>
              </a:defRPr>
            </a:lvl6pPr>
            <a:lvl7pPr indent="-317500" lvl="6" marL="3200400" rtl="0">
              <a:spcBef>
                <a:spcPts val="1600"/>
              </a:spcBef>
              <a:spcAft>
                <a:spcPts val="0"/>
              </a:spcAft>
              <a:buSzPts val="1400"/>
              <a:buFont typeface="Source Sans Pro"/>
              <a:buChar char="●"/>
              <a:defRPr>
                <a:latin typeface="Source Sans Pro"/>
                <a:ea typeface="Source Sans Pro"/>
                <a:cs typeface="Source Sans Pro"/>
                <a:sym typeface="Source Sans Pro"/>
              </a:defRPr>
            </a:lvl7pPr>
            <a:lvl8pPr indent="-317500" lvl="7" marL="3657600" rtl="0">
              <a:spcBef>
                <a:spcPts val="1600"/>
              </a:spcBef>
              <a:spcAft>
                <a:spcPts val="0"/>
              </a:spcAft>
              <a:buSzPts val="1400"/>
              <a:buFont typeface="Source Sans Pro"/>
              <a:buChar char="○"/>
              <a:defRPr>
                <a:latin typeface="Source Sans Pro"/>
                <a:ea typeface="Source Sans Pro"/>
                <a:cs typeface="Source Sans Pro"/>
                <a:sym typeface="Source Sans Pro"/>
              </a:defRPr>
            </a:lvl8pPr>
            <a:lvl9pPr indent="-317500" lvl="8" marL="4114800" rtl="0">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p:txBody>
      </p:sp>
      <p:sp>
        <p:nvSpPr>
          <p:cNvPr id="301" name="Google Shape;301;p68"/>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302" name="Google Shape;302;p68"/>
          <p:cNvPicPr preferRelativeResize="0"/>
          <p:nvPr/>
        </p:nvPicPr>
        <p:blipFill>
          <a:blip r:embed="rId2">
            <a:alphaModFix/>
          </a:blip>
          <a:stretch>
            <a:fillRect/>
          </a:stretch>
        </p:blipFill>
        <p:spPr>
          <a:xfrm>
            <a:off x="7994325" y="419441"/>
            <a:ext cx="902674" cy="288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URA" type="twoColTx">
  <p:cSld name="TITLE_AND_TWO_COLUMNS">
    <p:spTree>
      <p:nvGrpSpPr>
        <p:cNvPr id="303" name="Shape 303"/>
        <p:cNvGrpSpPr/>
        <p:nvPr/>
      </p:nvGrpSpPr>
      <p:grpSpPr>
        <a:xfrm>
          <a:off x="0" y="0"/>
          <a:ext cx="0" cy="0"/>
          <a:chOff x="0" y="0"/>
          <a:chExt cx="0" cy="0"/>
        </a:xfrm>
      </p:grpSpPr>
      <p:sp>
        <p:nvSpPr>
          <p:cNvPr id="304" name="Google Shape;304;p69"/>
          <p:cNvSpPr txBox="1"/>
          <p:nvPr>
            <p:ph type="title"/>
          </p:nvPr>
        </p:nvSpPr>
        <p:spPr>
          <a:xfrm>
            <a:off x="1409575" y="246650"/>
            <a:ext cx="7498200" cy="63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Clr>
                <a:srgbClr val="313333"/>
              </a:buClr>
              <a:buSzPts val="2800"/>
              <a:buNone/>
              <a:defRPr>
                <a:solidFill>
                  <a:srgbClr val="313333"/>
                </a:solidFill>
              </a:defRPr>
            </a:lvl2pPr>
            <a:lvl3pPr lvl="2" rtl="0">
              <a:spcBef>
                <a:spcPts val="0"/>
              </a:spcBef>
              <a:spcAft>
                <a:spcPts val="0"/>
              </a:spcAft>
              <a:buClr>
                <a:srgbClr val="313333"/>
              </a:buClr>
              <a:buSzPts val="2800"/>
              <a:buNone/>
              <a:defRPr>
                <a:solidFill>
                  <a:srgbClr val="313333"/>
                </a:solidFill>
              </a:defRPr>
            </a:lvl3pPr>
            <a:lvl4pPr lvl="3" rtl="0">
              <a:spcBef>
                <a:spcPts val="0"/>
              </a:spcBef>
              <a:spcAft>
                <a:spcPts val="0"/>
              </a:spcAft>
              <a:buClr>
                <a:srgbClr val="313333"/>
              </a:buClr>
              <a:buSzPts val="2800"/>
              <a:buNone/>
              <a:defRPr>
                <a:solidFill>
                  <a:srgbClr val="313333"/>
                </a:solidFill>
              </a:defRPr>
            </a:lvl4pPr>
            <a:lvl5pPr lvl="4" rtl="0">
              <a:spcBef>
                <a:spcPts val="0"/>
              </a:spcBef>
              <a:spcAft>
                <a:spcPts val="0"/>
              </a:spcAft>
              <a:buClr>
                <a:srgbClr val="313333"/>
              </a:buClr>
              <a:buSzPts val="2800"/>
              <a:buNone/>
              <a:defRPr>
                <a:solidFill>
                  <a:srgbClr val="313333"/>
                </a:solidFill>
              </a:defRPr>
            </a:lvl5pPr>
            <a:lvl6pPr lvl="5" rtl="0">
              <a:spcBef>
                <a:spcPts val="0"/>
              </a:spcBef>
              <a:spcAft>
                <a:spcPts val="0"/>
              </a:spcAft>
              <a:buClr>
                <a:srgbClr val="313333"/>
              </a:buClr>
              <a:buSzPts val="2800"/>
              <a:buNone/>
              <a:defRPr>
                <a:solidFill>
                  <a:srgbClr val="313333"/>
                </a:solidFill>
              </a:defRPr>
            </a:lvl6pPr>
            <a:lvl7pPr lvl="6" rtl="0">
              <a:spcBef>
                <a:spcPts val="0"/>
              </a:spcBef>
              <a:spcAft>
                <a:spcPts val="0"/>
              </a:spcAft>
              <a:buClr>
                <a:srgbClr val="313333"/>
              </a:buClr>
              <a:buSzPts val="2800"/>
              <a:buNone/>
              <a:defRPr>
                <a:solidFill>
                  <a:srgbClr val="313333"/>
                </a:solidFill>
              </a:defRPr>
            </a:lvl7pPr>
            <a:lvl8pPr lvl="7" rtl="0">
              <a:spcBef>
                <a:spcPts val="0"/>
              </a:spcBef>
              <a:spcAft>
                <a:spcPts val="0"/>
              </a:spcAft>
              <a:buClr>
                <a:srgbClr val="313333"/>
              </a:buClr>
              <a:buSzPts val="2800"/>
              <a:buNone/>
              <a:defRPr>
                <a:solidFill>
                  <a:srgbClr val="313333"/>
                </a:solidFill>
              </a:defRPr>
            </a:lvl8pPr>
            <a:lvl9pPr lvl="8" rtl="0">
              <a:spcBef>
                <a:spcPts val="0"/>
              </a:spcBef>
              <a:spcAft>
                <a:spcPts val="0"/>
              </a:spcAft>
              <a:buClr>
                <a:srgbClr val="313333"/>
              </a:buClr>
              <a:buSzPts val="2800"/>
              <a:buNone/>
              <a:defRPr>
                <a:solidFill>
                  <a:srgbClr val="313333"/>
                </a:solidFill>
              </a:defRPr>
            </a:lvl9pPr>
          </a:lstStyle>
          <a:p/>
        </p:txBody>
      </p:sp>
      <p:sp>
        <p:nvSpPr>
          <p:cNvPr id="305" name="Google Shape;305;p6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306" name="Google Shape;306;p6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307" name="Google Shape;307;p69"/>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308" name="Google Shape;308;p69"/>
          <p:cNvPicPr preferRelativeResize="0"/>
          <p:nvPr/>
        </p:nvPicPr>
        <p:blipFill>
          <a:blip r:embed="rId2">
            <a:alphaModFix/>
          </a:blip>
          <a:stretch>
            <a:fillRect/>
          </a:stretch>
        </p:blipFill>
        <p:spPr>
          <a:xfrm>
            <a:off x="7994325" y="419441"/>
            <a:ext cx="902674" cy="288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LAC">
  <p:cSld name="SECTION_HEADER_1_1">
    <p:spTree>
      <p:nvGrpSpPr>
        <p:cNvPr id="309" name="Shape 309"/>
        <p:cNvGrpSpPr/>
        <p:nvPr/>
      </p:nvGrpSpPr>
      <p:grpSpPr>
        <a:xfrm>
          <a:off x="0" y="0"/>
          <a:ext cx="0" cy="0"/>
          <a:chOff x="0" y="0"/>
          <a:chExt cx="0" cy="0"/>
        </a:xfrm>
      </p:grpSpPr>
      <p:sp>
        <p:nvSpPr>
          <p:cNvPr id="310" name="Google Shape;310;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Source Sans Pro SemiBold"/>
              <a:buNone/>
              <a:defRPr sz="3600">
                <a:latin typeface="Source Sans Pro SemiBold"/>
                <a:ea typeface="Source Sans Pro SemiBold"/>
                <a:cs typeface="Source Sans Pro SemiBold"/>
                <a:sym typeface="Source Sans Pro SemiBold"/>
              </a:defRPr>
            </a:lvl1pPr>
            <a:lvl2pPr lvl="1"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2pPr>
            <a:lvl3pPr lvl="2"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3pPr>
            <a:lvl4pPr lvl="3"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4pPr>
            <a:lvl5pPr lvl="4"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5pPr>
            <a:lvl6pPr lvl="5"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6pPr>
            <a:lvl7pPr lvl="6"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7pPr>
            <a:lvl8pPr lvl="7"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8pPr>
            <a:lvl9pPr lvl="8" rtl="0" algn="ctr">
              <a:spcBef>
                <a:spcPts val="0"/>
              </a:spcBef>
              <a:spcAft>
                <a:spcPts val="0"/>
              </a:spcAft>
              <a:buClr>
                <a:srgbClr val="313333"/>
              </a:buClr>
              <a:buSzPts val="3600"/>
              <a:buFont typeface="Source Sans Pro SemiBold"/>
              <a:buNone/>
              <a:defRPr sz="3600">
                <a:solidFill>
                  <a:srgbClr val="313333"/>
                </a:solidFill>
                <a:latin typeface="Source Sans Pro SemiBold"/>
                <a:ea typeface="Source Sans Pro SemiBold"/>
                <a:cs typeface="Source Sans Pro SemiBold"/>
                <a:sym typeface="Source Sans Pro SemiBold"/>
              </a:defRPr>
            </a:lvl9pPr>
          </a:lstStyle>
          <a:p/>
        </p:txBody>
      </p:sp>
      <p:sp>
        <p:nvSpPr>
          <p:cNvPr id="311" name="Google Shape;311;p70"/>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312" name="Google Shape;312;p70"/>
          <p:cNvPicPr preferRelativeResize="0"/>
          <p:nvPr/>
        </p:nvPicPr>
        <p:blipFill rotWithShape="1">
          <a:blip r:embed="rId2">
            <a:alphaModFix/>
          </a:blip>
          <a:srcRect b="-3203" l="0" r="10" t="-3213"/>
          <a:stretch/>
        </p:blipFill>
        <p:spPr>
          <a:xfrm>
            <a:off x="7994325" y="419448"/>
            <a:ext cx="902675" cy="288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SLAC">
  <p:cSld name="TITLE_AND_BODY_1_1">
    <p:spTree>
      <p:nvGrpSpPr>
        <p:cNvPr id="313" name="Shape 313"/>
        <p:cNvGrpSpPr/>
        <p:nvPr/>
      </p:nvGrpSpPr>
      <p:grpSpPr>
        <a:xfrm>
          <a:off x="0" y="0"/>
          <a:ext cx="0" cy="0"/>
          <a:chOff x="0" y="0"/>
          <a:chExt cx="0" cy="0"/>
        </a:xfrm>
      </p:grpSpPr>
      <p:sp>
        <p:nvSpPr>
          <p:cNvPr id="314" name="Google Shape;314;p71"/>
          <p:cNvSpPr txBox="1"/>
          <p:nvPr>
            <p:ph type="title"/>
          </p:nvPr>
        </p:nvSpPr>
        <p:spPr>
          <a:xfrm>
            <a:off x="1409575" y="246650"/>
            <a:ext cx="6395700" cy="63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5" name="Google Shape;315;p71"/>
          <p:cNvSpPr txBox="1"/>
          <p:nvPr>
            <p:ph idx="1" type="body"/>
          </p:nvPr>
        </p:nvSpPr>
        <p:spPr>
          <a:xfrm>
            <a:off x="211425" y="966375"/>
            <a:ext cx="8620800" cy="3735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Source Sans Pro"/>
              <a:buChar char="●"/>
              <a:defRPr>
                <a:latin typeface="Source Sans Pro"/>
                <a:ea typeface="Source Sans Pro"/>
                <a:cs typeface="Source Sans Pro"/>
                <a:sym typeface="Source Sans Pro"/>
              </a:defRPr>
            </a:lvl1pPr>
            <a:lvl2pPr indent="-317500" lvl="1" marL="914400" rtl="0">
              <a:spcBef>
                <a:spcPts val="1600"/>
              </a:spcBef>
              <a:spcAft>
                <a:spcPts val="0"/>
              </a:spcAft>
              <a:buSzPts val="1400"/>
              <a:buFont typeface="Source Sans Pro"/>
              <a:buChar char="○"/>
              <a:defRPr>
                <a:latin typeface="Source Sans Pro"/>
                <a:ea typeface="Source Sans Pro"/>
                <a:cs typeface="Source Sans Pro"/>
                <a:sym typeface="Source Sans Pro"/>
              </a:defRPr>
            </a:lvl2pPr>
            <a:lvl3pPr indent="-317500" lvl="2" marL="1371600" rtl="0">
              <a:spcBef>
                <a:spcPts val="1600"/>
              </a:spcBef>
              <a:spcAft>
                <a:spcPts val="0"/>
              </a:spcAft>
              <a:buSzPts val="1400"/>
              <a:buFont typeface="Source Sans Pro"/>
              <a:buChar char="■"/>
              <a:defRPr>
                <a:latin typeface="Source Sans Pro"/>
                <a:ea typeface="Source Sans Pro"/>
                <a:cs typeface="Source Sans Pro"/>
                <a:sym typeface="Source Sans Pro"/>
              </a:defRPr>
            </a:lvl3pPr>
            <a:lvl4pPr indent="-317500" lvl="3" marL="1828800" rtl="0">
              <a:spcBef>
                <a:spcPts val="1600"/>
              </a:spcBef>
              <a:spcAft>
                <a:spcPts val="0"/>
              </a:spcAft>
              <a:buSzPts val="1400"/>
              <a:buFont typeface="Source Sans Pro"/>
              <a:buChar char="●"/>
              <a:defRPr>
                <a:latin typeface="Source Sans Pro"/>
                <a:ea typeface="Source Sans Pro"/>
                <a:cs typeface="Source Sans Pro"/>
                <a:sym typeface="Source Sans Pro"/>
              </a:defRPr>
            </a:lvl4pPr>
            <a:lvl5pPr indent="-317500" lvl="4" marL="2286000" rtl="0">
              <a:spcBef>
                <a:spcPts val="1600"/>
              </a:spcBef>
              <a:spcAft>
                <a:spcPts val="0"/>
              </a:spcAft>
              <a:buSzPts val="1400"/>
              <a:buFont typeface="Source Sans Pro"/>
              <a:buChar char="○"/>
              <a:defRPr>
                <a:latin typeface="Source Sans Pro"/>
                <a:ea typeface="Source Sans Pro"/>
                <a:cs typeface="Source Sans Pro"/>
                <a:sym typeface="Source Sans Pro"/>
              </a:defRPr>
            </a:lvl5pPr>
            <a:lvl6pPr indent="-317500" lvl="5" marL="2743200" rtl="0">
              <a:spcBef>
                <a:spcPts val="1600"/>
              </a:spcBef>
              <a:spcAft>
                <a:spcPts val="0"/>
              </a:spcAft>
              <a:buSzPts val="1400"/>
              <a:buFont typeface="Source Sans Pro"/>
              <a:buChar char="■"/>
              <a:defRPr>
                <a:latin typeface="Source Sans Pro"/>
                <a:ea typeface="Source Sans Pro"/>
                <a:cs typeface="Source Sans Pro"/>
                <a:sym typeface="Source Sans Pro"/>
              </a:defRPr>
            </a:lvl6pPr>
            <a:lvl7pPr indent="-317500" lvl="6" marL="3200400" rtl="0">
              <a:spcBef>
                <a:spcPts val="1600"/>
              </a:spcBef>
              <a:spcAft>
                <a:spcPts val="0"/>
              </a:spcAft>
              <a:buSzPts val="1400"/>
              <a:buFont typeface="Source Sans Pro"/>
              <a:buChar char="●"/>
              <a:defRPr>
                <a:latin typeface="Source Sans Pro"/>
                <a:ea typeface="Source Sans Pro"/>
                <a:cs typeface="Source Sans Pro"/>
                <a:sym typeface="Source Sans Pro"/>
              </a:defRPr>
            </a:lvl7pPr>
            <a:lvl8pPr indent="-317500" lvl="7" marL="3657600" rtl="0">
              <a:spcBef>
                <a:spcPts val="1600"/>
              </a:spcBef>
              <a:spcAft>
                <a:spcPts val="0"/>
              </a:spcAft>
              <a:buSzPts val="1400"/>
              <a:buFont typeface="Source Sans Pro"/>
              <a:buChar char="○"/>
              <a:defRPr>
                <a:latin typeface="Source Sans Pro"/>
                <a:ea typeface="Source Sans Pro"/>
                <a:cs typeface="Source Sans Pro"/>
                <a:sym typeface="Source Sans Pro"/>
              </a:defRPr>
            </a:lvl8pPr>
            <a:lvl9pPr indent="-317500" lvl="8" marL="4114800" rtl="0">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p:txBody>
      </p:sp>
      <p:sp>
        <p:nvSpPr>
          <p:cNvPr id="316" name="Google Shape;316;p71"/>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317" name="Google Shape;317;p71"/>
          <p:cNvPicPr preferRelativeResize="0"/>
          <p:nvPr/>
        </p:nvPicPr>
        <p:blipFill rotWithShape="1">
          <a:blip r:embed="rId2">
            <a:alphaModFix/>
          </a:blip>
          <a:srcRect b="-3203" l="0" r="10" t="-3213"/>
          <a:stretch/>
        </p:blipFill>
        <p:spPr>
          <a:xfrm>
            <a:off x="7994325" y="419448"/>
            <a:ext cx="902675" cy="288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SLAC">
  <p:cSld name="TITLE_AND_TWO_COLUMNS_1">
    <p:spTree>
      <p:nvGrpSpPr>
        <p:cNvPr id="318" name="Shape 318"/>
        <p:cNvGrpSpPr/>
        <p:nvPr/>
      </p:nvGrpSpPr>
      <p:grpSpPr>
        <a:xfrm>
          <a:off x="0" y="0"/>
          <a:ext cx="0" cy="0"/>
          <a:chOff x="0" y="0"/>
          <a:chExt cx="0" cy="0"/>
        </a:xfrm>
      </p:grpSpPr>
      <p:sp>
        <p:nvSpPr>
          <p:cNvPr id="319" name="Google Shape;319;p72"/>
          <p:cNvSpPr txBox="1"/>
          <p:nvPr>
            <p:ph type="title"/>
          </p:nvPr>
        </p:nvSpPr>
        <p:spPr>
          <a:xfrm>
            <a:off x="1409575" y="246650"/>
            <a:ext cx="7498200" cy="63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Clr>
                <a:srgbClr val="313333"/>
              </a:buClr>
              <a:buSzPts val="2800"/>
              <a:buNone/>
              <a:defRPr>
                <a:solidFill>
                  <a:srgbClr val="313333"/>
                </a:solidFill>
              </a:defRPr>
            </a:lvl2pPr>
            <a:lvl3pPr lvl="2" rtl="0">
              <a:spcBef>
                <a:spcPts val="0"/>
              </a:spcBef>
              <a:spcAft>
                <a:spcPts val="0"/>
              </a:spcAft>
              <a:buClr>
                <a:srgbClr val="313333"/>
              </a:buClr>
              <a:buSzPts val="2800"/>
              <a:buNone/>
              <a:defRPr>
                <a:solidFill>
                  <a:srgbClr val="313333"/>
                </a:solidFill>
              </a:defRPr>
            </a:lvl3pPr>
            <a:lvl4pPr lvl="3" rtl="0">
              <a:spcBef>
                <a:spcPts val="0"/>
              </a:spcBef>
              <a:spcAft>
                <a:spcPts val="0"/>
              </a:spcAft>
              <a:buClr>
                <a:srgbClr val="313333"/>
              </a:buClr>
              <a:buSzPts val="2800"/>
              <a:buNone/>
              <a:defRPr>
                <a:solidFill>
                  <a:srgbClr val="313333"/>
                </a:solidFill>
              </a:defRPr>
            </a:lvl4pPr>
            <a:lvl5pPr lvl="4" rtl="0">
              <a:spcBef>
                <a:spcPts val="0"/>
              </a:spcBef>
              <a:spcAft>
                <a:spcPts val="0"/>
              </a:spcAft>
              <a:buClr>
                <a:srgbClr val="313333"/>
              </a:buClr>
              <a:buSzPts val="2800"/>
              <a:buNone/>
              <a:defRPr>
                <a:solidFill>
                  <a:srgbClr val="313333"/>
                </a:solidFill>
              </a:defRPr>
            </a:lvl5pPr>
            <a:lvl6pPr lvl="5" rtl="0">
              <a:spcBef>
                <a:spcPts val="0"/>
              </a:spcBef>
              <a:spcAft>
                <a:spcPts val="0"/>
              </a:spcAft>
              <a:buClr>
                <a:srgbClr val="313333"/>
              </a:buClr>
              <a:buSzPts val="2800"/>
              <a:buNone/>
              <a:defRPr>
                <a:solidFill>
                  <a:srgbClr val="313333"/>
                </a:solidFill>
              </a:defRPr>
            </a:lvl6pPr>
            <a:lvl7pPr lvl="6" rtl="0">
              <a:spcBef>
                <a:spcPts val="0"/>
              </a:spcBef>
              <a:spcAft>
                <a:spcPts val="0"/>
              </a:spcAft>
              <a:buClr>
                <a:srgbClr val="313333"/>
              </a:buClr>
              <a:buSzPts val="2800"/>
              <a:buNone/>
              <a:defRPr>
                <a:solidFill>
                  <a:srgbClr val="313333"/>
                </a:solidFill>
              </a:defRPr>
            </a:lvl7pPr>
            <a:lvl8pPr lvl="7" rtl="0">
              <a:spcBef>
                <a:spcPts val="0"/>
              </a:spcBef>
              <a:spcAft>
                <a:spcPts val="0"/>
              </a:spcAft>
              <a:buClr>
                <a:srgbClr val="313333"/>
              </a:buClr>
              <a:buSzPts val="2800"/>
              <a:buNone/>
              <a:defRPr>
                <a:solidFill>
                  <a:srgbClr val="313333"/>
                </a:solidFill>
              </a:defRPr>
            </a:lvl8pPr>
            <a:lvl9pPr lvl="8" rtl="0">
              <a:spcBef>
                <a:spcPts val="0"/>
              </a:spcBef>
              <a:spcAft>
                <a:spcPts val="0"/>
              </a:spcAft>
              <a:buClr>
                <a:srgbClr val="313333"/>
              </a:buClr>
              <a:buSzPts val="2800"/>
              <a:buNone/>
              <a:defRPr>
                <a:solidFill>
                  <a:srgbClr val="313333"/>
                </a:solidFill>
              </a:defRPr>
            </a:lvl9pPr>
          </a:lstStyle>
          <a:p/>
        </p:txBody>
      </p:sp>
      <p:sp>
        <p:nvSpPr>
          <p:cNvPr id="320" name="Google Shape;320;p7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321" name="Google Shape;321;p7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Source Sans Pro"/>
              <a:buChar char="●"/>
              <a:defRPr sz="1400">
                <a:latin typeface="Source Sans Pro"/>
                <a:ea typeface="Source Sans Pro"/>
                <a:cs typeface="Source Sans Pro"/>
                <a:sym typeface="Source Sans Pro"/>
              </a:defRPr>
            </a:lvl1pPr>
            <a:lvl2pPr indent="-304800" lvl="1" marL="914400" rtl="0">
              <a:spcBef>
                <a:spcPts val="1600"/>
              </a:spcBef>
              <a:spcAft>
                <a:spcPts val="0"/>
              </a:spcAft>
              <a:buSzPts val="1200"/>
              <a:buFont typeface="Source Sans Pro"/>
              <a:buChar char="○"/>
              <a:defRPr sz="1200">
                <a:latin typeface="Source Sans Pro"/>
                <a:ea typeface="Source Sans Pro"/>
                <a:cs typeface="Source Sans Pro"/>
                <a:sym typeface="Source Sans Pro"/>
              </a:defRPr>
            </a:lvl2pPr>
            <a:lvl3pPr indent="-304800" lvl="2" marL="1371600" rtl="0">
              <a:spcBef>
                <a:spcPts val="1600"/>
              </a:spcBef>
              <a:spcAft>
                <a:spcPts val="0"/>
              </a:spcAft>
              <a:buSzPts val="1200"/>
              <a:buFont typeface="Source Sans Pro"/>
              <a:buChar char="■"/>
              <a:defRPr sz="1200">
                <a:latin typeface="Source Sans Pro"/>
                <a:ea typeface="Source Sans Pro"/>
                <a:cs typeface="Source Sans Pro"/>
                <a:sym typeface="Source Sans Pro"/>
              </a:defRPr>
            </a:lvl3pPr>
            <a:lvl4pPr indent="-304800" lvl="3" marL="1828800" rtl="0">
              <a:spcBef>
                <a:spcPts val="1600"/>
              </a:spcBef>
              <a:spcAft>
                <a:spcPts val="0"/>
              </a:spcAft>
              <a:buSzPts val="1200"/>
              <a:buFont typeface="Source Sans Pro"/>
              <a:buChar char="●"/>
              <a:defRPr sz="1200">
                <a:latin typeface="Source Sans Pro"/>
                <a:ea typeface="Source Sans Pro"/>
                <a:cs typeface="Source Sans Pro"/>
                <a:sym typeface="Source Sans Pro"/>
              </a:defRPr>
            </a:lvl4pPr>
            <a:lvl5pPr indent="-304800" lvl="4" marL="2286000" rtl="0">
              <a:spcBef>
                <a:spcPts val="1600"/>
              </a:spcBef>
              <a:spcAft>
                <a:spcPts val="0"/>
              </a:spcAft>
              <a:buSzPts val="1200"/>
              <a:buFont typeface="Source Sans Pro"/>
              <a:buChar char="○"/>
              <a:defRPr sz="1200">
                <a:latin typeface="Source Sans Pro"/>
                <a:ea typeface="Source Sans Pro"/>
                <a:cs typeface="Source Sans Pro"/>
                <a:sym typeface="Source Sans Pro"/>
              </a:defRPr>
            </a:lvl5pPr>
            <a:lvl6pPr indent="-304800" lvl="5" marL="2743200" rtl="0">
              <a:spcBef>
                <a:spcPts val="1600"/>
              </a:spcBef>
              <a:spcAft>
                <a:spcPts val="0"/>
              </a:spcAft>
              <a:buSzPts val="1200"/>
              <a:buFont typeface="Source Sans Pro"/>
              <a:buChar char="■"/>
              <a:defRPr sz="1200">
                <a:latin typeface="Source Sans Pro"/>
                <a:ea typeface="Source Sans Pro"/>
                <a:cs typeface="Source Sans Pro"/>
                <a:sym typeface="Source Sans Pro"/>
              </a:defRPr>
            </a:lvl6pPr>
            <a:lvl7pPr indent="-304800" lvl="6" marL="3200400" rtl="0">
              <a:spcBef>
                <a:spcPts val="1600"/>
              </a:spcBef>
              <a:spcAft>
                <a:spcPts val="0"/>
              </a:spcAft>
              <a:buSzPts val="1200"/>
              <a:buFont typeface="Source Sans Pro"/>
              <a:buChar char="●"/>
              <a:defRPr sz="1200">
                <a:latin typeface="Source Sans Pro"/>
                <a:ea typeface="Source Sans Pro"/>
                <a:cs typeface="Source Sans Pro"/>
                <a:sym typeface="Source Sans Pro"/>
              </a:defRPr>
            </a:lvl7pPr>
            <a:lvl8pPr indent="-304800" lvl="7" marL="3657600" rtl="0">
              <a:spcBef>
                <a:spcPts val="1600"/>
              </a:spcBef>
              <a:spcAft>
                <a:spcPts val="0"/>
              </a:spcAft>
              <a:buSzPts val="1200"/>
              <a:buFont typeface="Source Sans Pro"/>
              <a:buChar char="○"/>
              <a:defRPr sz="1200">
                <a:latin typeface="Source Sans Pro"/>
                <a:ea typeface="Source Sans Pro"/>
                <a:cs typeface="Source Sans Pro"/>
                <a:sym typeface="Source Sans Pro"/>
              </a:defRPr>
            </a:lvl8pPr>
            <a:lvl9pPr indent="-304800" lvl="8" marL="4114800" rtl="0">
              <a:spcBef>
                <a:spcPts val="1600"/>
              </a:spcBef>
              <a:spcAft>
                <a:spcPts val="1600"/>
              </a:spcAft>
              <a:buSzPts val="1200"/>
              <a:buFont typeface="Source Sans Pro"/>
              <a:buChar char="■"/>
              <a:defRPr sz="1200">
                <a:latin typeface="Source Sans Pro"/>
                <a:ea typeface="Source Sans Pro"/>
                <a:cs typeface="Source Sans Pro"/>
                <a:sym typeface="Source Sans Pro"/>
              </a:defRPr>
            </a:lvl9pPr>
          </a:lstStyle>
          <a:p/>
        </p:txBody>
      </p:sp>
      <p:sp>
        <p:nvSpPr>
          <p:cNvPr id="322" name="Google Shape;322;p72"/>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323" name="Google Shape;323;p72"/>
          <p:cNvPicPr preferRelativeResize="0"/>
          <p:nvPr/>
        </p:nvPicPr>
        <p:blipFill rotWithShape="1">
          <a:blip r:embed="rId2">
            <a:alphaModFix/>
          </a:blip>
          <a:srcRect b="-3203" l="0" r="10" t="-3213"/>
          <a:stretch/>
        </p:blipFill>
        <p:spPr>
          <a:xfrm>
            <a:off x="7994325" y="419448"/>
            <a:ext cx="902675" cy="288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4" name="Shape 324"/>
        <p:cNvGrpSpPr/>
        <p:nvPr/>
      </p:nvGrpSpPr>
      <p:grpSpPr>
        <a:xfrm>
          <a:off x="0" y="0"/>
          <a:ext cx="0" cy="0"/>
          <a:chOff x="0" y="0"/>
          <a:chExt cx="0" cy="0"/>
        </a:xfrm>
      </p:grpSpPr>
      <p:sp>
        <p:nvSpPr>
          <p:cNvPr id="325" name="Google Shape;325;p7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Font typeface="Source Sans Pro"/>
              <a:buNone/>
              <a:defRPr b="1" sz="12000">
                <a:latin typeface="Source Sans Pro"/>
                <a:ea typeface="Source Sans Pro"/>
                <a:cs typeface="Source Sans Pro"/>
                <a:sym typeface="Source Sans Pro"/>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26" name="Google Shape;326;p7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Source Sans Pro"/>
              <a:buChar char="●"/>
              <a:defRPr>
                <a:latin typeface="Source Sans Pro"/>
                <a:ea typeface="Source Sans Pro"/>
                <a:cs typeface="Source Sans Pro"/>
                <a:sym typeface="Source Sans Pro"/>
              </a:defRPr>
            </a:lvl1pPr>
            <a:lvl2pPr indent="-317500" lvl="1" marL="914400" rtl="0" algn="ctr">
              <a:spcBef>
                <a:spcPts val="1600"/>
              </a:spcBef>
              <a:spcAft>
                <a:spcPts val="0"/>
              </a:spcAft>
              <a:buSzPts val="1400"/>
              <a:buFont typeface="Source Sans Pro"/>
              <a:buChar char="○"/>
              <a:defRPr>
                <a:latin typeface="Source Sans Pro"/>
                <a:ea typeface="Source Sans Pro"/>
                <a:cs typeface="Source Sans Pro"/>
                <a:sym typeface="Source Sans Pro"/>
              </a:defRPr>
            </a:lvl2pPr>
            <a:lvl3pPr indent="-317500" lvl="2" marL="1371600" rtl="0" algn="ctr">
              <a:spcBef>
                <a:spcPts val="1600"/>
              </a:spcBef>
              <a:spcAft>
                <a:spcPts val="0"/>
              </a:spcAft>
              <a:buSzPts val="1400"/>
              <a:buFont typeface="Source Sans Pro"/>
              <a:buChar char="■"/>
              <a:defRPr>
                <a:latin typeface="Source Sans Pro"/>
                <a:ea typeface="Source Sans Pro"/>
                <a:cs typeface="Source Sans Pro"/>
                <a:sym typeface="Source Sans Pro"/>
              </a:defRPr>
            </a:lvl3pPr>
            <a:lvl4pPr indent="-317500" lvl="3" marL="1828800" rtl="0" algn="ctr">
              <a:spcBef>
                <a:spcPts val="1600"/>
              </a:spcBef>
              <a:spcAft>
                <a:spcPts val="0"/>
              </a:spcAft>
              <a:buSzPts val="1400"/>
              <a:buFont typeface="Source Sans Pro"/>
              <a:buChar char="●"/>
              <a:defRPr>
                <a:latin typeface="Source Sans Pro"/>
                <a:ea typeface="Source Sans Pro"/>
                <a:cs typeface="Source Sans Pro"/>
                <a:sym typeface="Source Sans Pro"/>
              </a:defRPr>
            </a:lvl4pPr>
            <a:lvl5pPr indent="-317500" lvl="4" marL="2286000" rtl="0" algn="ctr">
              <a:spcBef>
                <a:spcPts val="1600"/>
              </a:spcBef>
              <a:spcAft>
                <a:spcPts val="0"/>
              </a:spcAft>
              <a:buSzPts val="1400"/>
              <a:buFont typeface="Source Sans Pro"/>
              <a:buChar char="○"/>
              <a:defRPr>
                <a:latin typeface="Source Sans Pro"/>
                <a:ea typeface="Source Sans Pro"/>
                <a:cs typeface="Source Sans Pro"/>
                <a:sym typeface="Source Sans Pro"/>
              </a:defRPr>
            </a:lvl5pPr>
            <a:lvl6pPr indent="-317500" lvl="5" marL="2743200" rtl="0" algn="ctr">
              <a:spcBef>
                <a:spcPts val="1600"/>
              </a:spcBef>
              <a:spcAft>
                <a:spcPts val="0"/>
              </a:spcAft>
              <a:buSzPts val="1400"/>
              <a:buFont typeface="Source Sans Pro"/>
              <a:buChar char="■"/>
              <a:defRPr>
                <a:latin typeface="Source Sans Pro"/>
                <a:ea typeface="Source Sans Pro"/>
                <a:cs typeface="Source Sans Pro"/>
                <a:sym typeface="Source Sans Pro"/>
              </a:defRPr>
            </a:lvl6pPr>
            <a:lvl7pPr indent="-317500" lvl="6" marL="3200400" rtl="0" algn="ctr">
              <a:spcBef>
                <a:spcPts val="1600"/>
              </a:spcBef>
              <a:spcAft>
                <a:spcPts val="0"/>
              </a:spcAft>
              <a:buSzPts val="1400"/>
              <a:buFont typeface="Source Sans Pro"/>
              <a:buChar char="●"/>
              <a:defRPr>
                <a:latin typeface="Source Sans Pro"/>
                <a:ea typeface="Source Sans Pro"/>
                <a:cs typeface="Source Sans Pro"/>
                <a:sym typeface="Source Sans Pro"/>
              </a:defRPr>
            </a:lvl7pPr>
            <a:lvl8pPr indent="-317500" lvl="7" marL="3657600" rtl="0" algn="ctr">
              <a:spcBef>
                <a:spcPts val="1600"/>
              </a:spcBef>
              <a:spcAft>
                <a:spcPts val="0"/>
              </a:spcAft>
              <a:buSzPts val="1400"/>
              <a:buFont typeface="Source Sans Pro"/>
              <a:buChar char="○"/>
              <a:defRPr>
                <a:latin typeface="Source Sans Pro"/>
                <a:ea typeface="Source Sans Pro"/>
                <a:cs typeface="Source Sans Pro"/>
                <a:sym typeface="Source Sans Pro"/>
              </a:defRPr>
            </a:lvl8pPr>
            <a:lvl9pPr indent="-317500" lvl="8" marL="4114800" rtl="0" algn="ctr">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p:txBody>
      </p:sp>
      <p:sp>
        <p:nvSpPr>
          <p:cNvPr id="327" name="Google Shape;327;p73"/>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328" name="Shape 328"/>
        <p:cNvGrpSpPr/>
        <p:nvPr/>
      </p:nvGrpSpPr>
      <p:grpSpPr>
        <a:xfrm>
          <a:off x="0" y="0"/>
          <a:ext cx="0" cy="0"/>
          <a:chOff x="0" y="0"/>
          <a:chExt cx="0" cy="0"/>
        </a:xfrm>
      </p:grpSpPr>
      <p:sp>
        <p:nvSpPr>
          <p:cNvPr id="329" name="Google Shape;329;p74"/>
          <p:cNvSpPr txBox="1"/>
          <p:nvPr>
            <p:ph type="title"/>
          </p:nvPr>
        </p:nvSpPr>
        <p:spPr>
          <a:xfrm>
            <a:off x="457319" y="205978"/>
            <a:ext cx="8229300" cy="537000"/>
          </a:xfrm>
          <a:prstGeom prst="rect">
            <a:avLst/>
          </a:prstGeom>
          <a:noFill/>
          <a:ln>
            <a:noFill/>
          </a:ln>
        </p:spPr>
        <p:txBody>
          <a:bodyPr anchorCtr="0" anchor="ctr" bIns="46125" lIns="92225" spcFirstLastPara="1" rIns="92225" wrap="square" tIns="461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330" name="Google Shape;330;p74"/>
          <p:cNvSpPr txBox="1"/>
          <p:nvPr>
            <p:ph idx="10" type="dt"/>
          </p:nvPr>
        </p:nvSpPr>
        <p:spPr>
          <a:xfrm>
            <a:off x="457319" y="4767263"/>
            <a:ext cx="2133000" cy="275100"/>
          </a:xfrm>
          <a:prstGeom prst="rect">
            <a:avLst/>
          </a:prstGeom>
          <a:noFill/>
          <a:ln>
            <a:noFill/>
          </a:ln>
        </p:spPr>
        <p:txBody>
          <a:bodyPr anchorCtr="0" anchor="t" bIns="46125" lIns="92225" spcFirstLastPara="1" rIns="92225" wrap="square" tIns="4612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331" name="Google Shape;331;p74"/>
          <p:cNvSpPr txBox="1"/>
          <p:nvPr>
            <p:ph idx="11" type="ftr"/>
          </p:nvPr>
        </p:nvSpPr>
        <p:spPr>
          <a:xfrm>
            <a:off x="0" y="4881563"/>
            <a:ext cx="6324900" cy="261900"/>
          </a:xfrm>
          <a:prstGeom prst="rect">
            <a:avLst/>
          </a:prstGeom>
          <a:noFill/>
          <a:ln>
            <a:noFill/>
          </a:ln>
        </p:spPr>
        <p:txBody>
          <a:bodyPr anchorCtr="0" anchor="ctr" bIns="46125" lIns="92225" spcFirstLastPara="1" rIns="92225" wrap="square" tIns="4612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332" name="Google Shape;332;p74"/>
          <p:cNvSpPr txBox="1"/>
          <p:nvPr>
            <p:ph idx="12" type="sldNum"/>
          </p:nvPr>
        </p:nvSpPr>
        <p:spPr>
          <a:xfrm>
            <a:off x="7009844" y="4870847"/>
            <a:ext cx="2134200" cy="272700"/>
          </a:xfrm>
          <a:prstGeom prst="rect">
            <a:avLst/>
          </a:prstGeom>
          <a:noFill/>
          <a:ln>
            <a:noFill/>
          </a:ln>
        </p:spPr>
        <p:txBody>
          <a:bodyPr anchorCtr="0" anchor="ctr" bIns="46125" lIns="92225" spcFirstLastPara="1" rIns="92225" wrap="square" tIns="461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4.xml"/><Relationship Id="rId10" Type="http://schemas.openxmlformats.org/officeDocument/2006/relationships/slideLayout" Target="../slideLayouts/slideLayout3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2.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5" Type="http://schemas.openxmlformats.org/officeDocument/2006/relationships/theme" Target="../theme/theme7.xml"/><Relationship Id="rId14" Type="http://schemas.openxmlformats.org/officeDocument/2006/relationships/slideLayout" Target="../slideLayouts/slideLayout5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6" Type="http://schemas.openxmlformats.org/officeDocument/2006/relationships/theme" Target="../theme/theme5.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4" name="Shape 94"/>
        <p:cNvGrpSpPr/>
        <p:nvPr/>
      </p:nvGrpSpPr>
      <p:grpSpPr>
        <a:xfrm>
          <a:off x="0" y="0"/>
          <a:ext cx="0" cy="0"/>
          <a:chOff x="0" y="0"/>
          <a:chExt cx="0" cy="0"/>
        </a:xfrm>
      </p:grpSpPr>
      <p:sp>
        <p:nvSpPr>
          <p:cNvPr id="95" name="Google Shape;9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6" name="Google Shape;9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7" name="Google Shape;13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38" name="Google Shape;13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pic>
        <p:nvPicPr>
          <p:cNvPr id="181" name="Google Shape;181;p48"/>
          <p:cNvPicPr preferRelativeResize="0"/>
          <p:nvPr/>
        </p:nvPicPr>
        <p:blipFill rotWithShape="1">
          <a:blip r:embed="rId1">
            <a:alphaModFix amt="34000"/>
          </a:blip>
          <a:srcRect b="45857" l="641" r="47201" t="626"/>
          <a:stretch/>
        </p:blipFill>
        <p:spPr>
          <a:xfrm>
            <a:off x="5541037" y="1362562"/>
            <a:ext cx="3602959" cy="3780876"/>
          </a:xfrm>
          <a:prstGeom prst="rect">
            <a:avLst/>
          </a:prstGeom>
          <a:noFill/>
          <a:ln>
            <a:noFill/>
          </a:ln>
        </p:spPr>
      </p:pic>
      <p:sp>
        <p:nvSpPr>
          <p:cNvPr id="182" name="Google Shape;182;p48"/>
          <p:cNvSpPr txBox="1"/>
          <p:nvPr>
            <p:ph type="title"/>
          </p:nvPr>
        </p:nvSpPr>
        <p:spPr>
          <a:xfrm>
            <a:off x="1409575" y="246650"/>
            <a:ext cx="7498200" cy="634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313333"/>
              </a:buClr>
              <a:buSzPts val="2800"/>
              <a:buFont typeface="Source Sans Pro SemiBold"/>
              <a:buNone/>
              <a:defRPr b="0" i="0" sz="2800" u="none" cap="none" strike="noStrike">
                <a:solidFill>
                  <a:srgbClr val="313333"/>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3" name="Google Shape;183;p48"/>
          <p:cNvSpPr txBox="1"/>
          <p:nvPr>
            <p:ph idx="1" type="body"/>
          </p:nvPr>
        </p:nvSpPr>
        <p:spPr>
          <a:xfrm>
            <a:off x="211425" y="966375"/>
            <a:ext cx="8620800" cy="3735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313333"/>
              </a:buClr>
              <a:buSzPts val="1800"/>
              <a:buFont typeface="Source Sans Pro"/>
              <a:buChar char="●"/>
              <a:defRPr b="0" i="0" sz="1800" u="none" cap="none" strike="noStrike">
                <a:solidFill>
                  <a:srgbClr val="313333"/>
                </a:solidFill>
                <a:latin typeface="Source Sans Pro"/>
                <a:ea typeface="Source Sans Pro"/>
                <a:cs typeface="Source Sans Pro"/>
                <a:sym typeface="Source Sans Pro"/>
              </a:defRPr>
            </a:lvl1pPr>
            <a:lvl2pPr indent="-317500" lvl="1" marL="914400" marR="0" rtl="0" algn="l">
              <a:lnSpc>
                <a:spcPct val="115000"/>
              </a:lnSpc>
              <a:spcBef>
                <a:spcPts val="1600"/>
              </a:spcBef>
              <a:spcAft>
                <a:spcPts val="0"/>
              </a:spcAft>
              <a:buClr>
                <a:srgbClr val="313333"/>
              </a:buClr>
              <a:buSzPts val="1400"/>
              <a:buFont typeface="Source Sans Pro"/>
              <a:buChar char="○"/>
              <a:defRPr b="0" i="0" sz="1400" u="none" cap="none" strike="noStrike">
                <a:solidFill>
                  <a:srgbClr val="313333"/>
                </a:solidFill>
                <a:latin typeface="Source Sans Pro"/>
                <a:ea typeface="Source Sans Pro"/>
                <a:cs typeface="Source Sans Pro"/>
                <a:sym typeface="Source Sans Pro"/>
              </a:defRPr>
            </a:lvl2pPr>
            <a:lvl3pPr indent="-317500" lvl="2" marL="1371600" marR="0" rtl="0" algn="l">
              <a:lnSpc>
                <a:spcPct val="115000"/>
              </a:lnSpc>
              <a:spcBef>
                <a:spcPts val="1600"/>
              </a:spcBef>
              <a:spcAft>
                <a:spcPts val="0"/>
              </a:spcAft>
              <a:buClr>
                <a:srgbClr val="313333"/>
              </a:buClr>
              <a:buSzPts val="1400"/>
              <a:buFont typeface="Source Sans Pro"/>
              <a:buChar char="■"/>
              <a:defRPr b="0" i="0" sz="1400" u="none" cap="none" strike="noStrike">
                <a:solidFill>
                  <a:srgbClr val="313333"/>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rgbClr val="313333"/>
              </a:buClr>
              <a:buSzPts val="1400"/>
              <a:buFont typeface="Source Sans Pro"/>
              <a:buChar char="●"/>
              <a:defRPr b="0" i="0" sz="1400" u="none" cap="none" strike="noStrike">
                <a:solidFill>
                  <a:srgbClr val="313333"/>
                </a:solidFill>
                <a:latin typeface="Source Sans Pro"/>
                <a:ea typeface="Source Sans Pro"/>
                <a:cs typeface="Source Sans Pro"/>
                <a:sym typeface="Source Sans Pro"/>
              </a:defRPr>
            </a:lvl4pPr>
            <a:lvl5pPr indent="-317500" lvl="4" marL="2286000" marR="0" rtl="0" algn="l">
              <a:lnSpc>
                <a:spcPct val="115000"/>
              </a:lnSpc>
              <a:spcBef>
                <a:spcPts val="1600"/>
              </a:spcBef>
              <a:spcAft>
                <a:spcPts val="0"/>
              </a:spcAft>
              <a:buClr>
                <a:srgbClr val="313333"/>
              </a:buClr>
              <a:buSzPts val="1400"/>
              <a:buFont typeface="Source Sans Pro"/>
              <a:buChar char="○"/>
              <a:defRPr b="0" i="0" sz="1400" u="none" cap="none" strike="noStrike">
                <a:solidFill>
                  <a:srgbClr val="313333"/>
                </a:solidFill>
                <a:latin typeface="Source Sans Pro"/>
                <a:ea typeface="Source Sans Pro"/>
                <a:cs typeface="Source Sans Pro"/>
                <a:sym typeface="Source Sans Pro"/>
              </a:defRPr>
            </a:lvl5pPr>
            <a:lvl6pPr indent="-317500" lvl="5" marL="2743200" marR="0" rtl="0" algn="l">
              <a:lnSpc>
                <a:spcPct val="115000"/>
              </a:lnSpc>
              <a:spcBef>
                <a:spcPts val="1600"/>
              </a:spcBef>
              <a:spcAft>
                <a:spcPts val="0"/>
              </a:spcAft>
              <a:buClr>
                <a:srgbClr val="313333"/>
              </a:buClr>
              <a:buSzPts val="1400"/>
              <a:buFont typeface="Source Sans Pro"/>
              <a:buChar char="■"/>
              <a:defRPr b="0" i="0" sz="1400" u="none" cap="none" strike="noStrike">
                <a:solidFill>
                  <a:srgbClr val="313333"/>
                </a:solidFill>
                <a:latin typeface="Source Sans Pro"/>
                <a:ea typeface="Source Sans Pro"/>
                <a:cs typeface="Source Sans Pro"/>
                <a:sym typeface="Source Sans Pro"/>
              </a:defRPr>
            </a:lvl6pPr>
            <a:lvl7pPr indent="-317500" lvl="6" marL="3200400" marR="0" rtl="0" algn="l">
              <a:lnSpc>
                <a:spcPct val="115000"/>
              </a:lnSpc>
              <a:spcBef>
                <a:spcPts val="1600"/>
              </a:spcBef>
              <a:spcAft>
                <a:spcPts val="0"/>
              </a:spcAft>
              <a:buClr>
                <a:srgbClr val="313333"/>
              </a:buClr>
              <a:buSzPts val="1400"/>
              <a:buFont typeface="Source Sans Pro"/>
              <a:buChar char="●"/>
              <a:defRPr b="0" i="0" sz="1400" u="none" cap="none" strike="noStrike">
                <a:solidFill>
                  <a:srgbClr val="313333"/>
                </a:solidFill>
                <a:latin typeface="Source Sans Pro"/>
                <a:ea typeface="Source Sans Pro"/>
                <a:cs typeface="Source Sans Pro"/>
                <a:sym typeface="Source Sans Pro"/>
              </a:defRPr>
            </a:lvl7pPr>
            <a:lvl8pPr indent="-317500" lvl="7" marL="3657600" marR="0" rtl="0" algn="l">
              <a:lnSpc>
                <a:spcPct val="115000"/>
              </a:lnSpc>
              <a:spcBef>
                <a:spcPts val="1600"/>
              </a:spcBef>
              <a:spcAft>
                <a:spcPts val="0"/>
              </a:spcAft>
              <a:buClr>
                <a:srgbClr val="313333"/>
              </a:buClr>
              <a:buSzPts val="1400"/>
              <a:buFont typeface="Source Sans Pro"/>
              <a:buChar char="○"/>
              <a:defRPr b="0" i="0" sz="1400" u="none" cap="none" strike="noStrike">
                <a:solidFill>
                  <a:srgbClr val="313333"/>
                </a:solidFill>
                <a:latin typeface="Source Sans Pro"/>
                <a:ea typeface="Source Sans Pro"/>
                <a:cs typeface="Source Sans Pro"/>
                <a:sym typeface="Source Sans Pro"/>
              </a:defRPr>
            </a:lvl8pPr>
            <a:lvl9pPr indent="-317500" lvl="8" marL="4114800" marR="0" rtl="0" algn="l">
              <a:lnSpc>
                <a:spcPct val="115000"/>
              </a:lnSpc>
              <a:spcBef>
                <a:spcPts val="1600"/>
              </a:spcBef>
              <a:spcAft>
                <a:spcPts val="1600"/>
              </a:spcAft>
              <a:buClr>
                <a:srgbClr val="313333"/>
              </a:buClr>
              <a:buSzPts val="1400"/>
              <a:buFont typeface="Source Sans Pro"/>
              <a:buChar char="■"/>
              <a:defRPr b="0" i="0" sz="1400" u="none" cap="none" strike="noStrike">
                <a:solidFill>
                  <a:srgbClr val="313333"/>
                </a:solidFill>
                <a:latin typeface="Source Sans Pro"/>
                <a:ea typeface="Source Sans Pro"/>
                <a:cs typeface="Source Sans Pro"/>
                <a:sym typeface="Source Sans Pro"/>
              </a:defRPr>
            </a:lvl9pPr>
          </a:lstStyle>
          <a:p/>
        </p:txBody>
      </p:sp>
      <p:cxnSp>
        <p:nvCxnSpPr>
          <p:cNvPr id="184" name="Google Shape;184;p48"/>
          <p:cNvCxnSpPr/>
          <p:nvPr/>
        </p:nvCxnSpPr>
        <p:spPr>
          <a:xfrm>
            <a:off x="8538080" y="4828650"/>
            <a:ext cx="0" cy="229200"/>
          </a:xfrm>
          <a:prstGeom prst="straightConnector1">
            <a:avLst/>
          </a:prstGeom>
          <a:noFill/>
          <a:ln cap="flat" cmpd="sng" w="9525">
            <a:solidFill>
              <a:srgbClr val="313333"/>
            </a:solidFill>
            <a:prstDash val="solid"/>
            <a:round/>
            <a:headEnd len="sm" w="sm" type="none"/>
            <a:tailEnd len="sm" w="sm" type="none"/>
          </a:ln>
        </p:spPr>
      </p:cxnSp>
      <p:cxnSp>
        <p:nvCxnSpPr>
          <p:cNvPr id="185" name="Google Shape;185;p48"/>
          <p:cNvCxnSpPr/>
          <p:nvPr/>
        </p:nvCxnSpPr>
        <p:spPr>
          <a:xfrm>
            <a:off x="1409475" y="864800"/>
            <a:ext cx="7498200" cy="0"/>
          </a:xfrm>
          <a:prstGeom prst="straightConnector1">
            <a:avLst/>
          </a:prstGeom>
          <a:noFill/>
          <a:ln cap="flat" cmpd="sng" w="9525">
            <a:solidFill>
              <a:srgbClr val="00BABC"/>
            </a:solidFill>
            <a:prstDash val="solid"/>
            <a:round/>
            <a:headEnd len="sm" w="sm" type="none"/>
            <a:tailEnd len="sm" w="sm" type="none"/>
          </a:ln>
        </p:spPr>
      </p:cxnSp>
      <p:pic>
        <p:nvPicPr>
          <p:cNvPr id="186" name="Google Shape;186;p48"/>
          <p:cNvPicPr preferRelativeResize="0"/>
          <p:nvPr/>
        </p:nvPicPr>
        <p:blipFill rotWithShape="1">
          <a:blip r:embed="rId2">
            <a:alphaModFix/>
          </a:blip>
          <a:srcRect b="28226" l="3329" r="12587" t="13826"/>
          <a:stretch/>
        </p:blipFill>
        <p:spPr>
          <a:xfrm>
            <a:off x="0" y="0"/>
            <a:ext cx="1278226" cy="880926"/>
          </a:xfrm>
          <a:prstGeom prst="rect">
            <a:avLst/>
          </a:prstGeom>
          <a:noFill/>
          <a:ln>
            <a:noFill/>
          </a:ln>
        </p:spPr>
      </p:pic>
      <p:sp>
        <p:nvSpPr>
          <p:cNvPr id="187" name="Google Shape;187;p48"/>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cxnSp>
        <p:nvCxnSpPr>
          <p:cNvPr id="188" name="Google Shape;188;p48"/>
          <p:cNvCxnSpPr/>
          <p:nvPr/>
        </p:nvCxnSpPr>
        <p:spPr>
          <a:xfrm>
            <a:off x="238275" y="4754200"/>
            <a:ext cx="8669400" cy="0"/>
          </a:xfrm>
          <a:prstGeom prst="straightConnector1">
            <a:avLst/>
          </a:prstGeom>
          <a:noFill/>
          <a:ln cap="flat" cmpd="sng" w="9525">
            <a:solidFill>
              <a:srgbClr val="00BABC"/>
            </a:solidFill>
            <a:prstDash val="solid"/>
            <a:round/>
            <a:headEnd len="sm" w="sm" type="none"/>
            <a:tailEnd len="sm" w="sm" type="none"/>
          </a:ln>
        </p:spPr>
      </p:cxnSp>
      <p:sp>
        <p:nvSpPr>
          <p:cNvPr id="189" name="Google Shape;189;p48"/>
          <p:cNvSpPr txBox="1"/>
          <p:nvPr/>
        </p:nvSpPr>
        <p:spPr>
          <a:xfrm>
            <a:off x="155725" y="4749825"/>
            <a:ext cx="82800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it" sz="1000" u="none" cap="none" strike="noStrike">
                <a:solidFill>
                  <a:srgbClr val="666666"/>
                </a:solidFill>
                <a:latin typeface="Source Sans Pro"/>
                <a:ea typeface="Source Sans Pro"/>
                <a:cs typeface="Source Sans Pro"/>
                <a:sym typeface="Source Sans Pro"/>
              </a:rPr>
              <a:t>Vera C. Rubin Observatory    |    Meeting Name    |    DD Month 20YY</a:t>
            </a:r>
            <a:endParaRPr b="0" i="0" sz="1000" u="none" cap="none" strike="noStrike">
              <a:solidFill>
                <a:schemeClr val="dk2"/>
              </a:solidFill>
              <a:latin typeface="Source Sans Pro"/>
              <a:ea typeface="Source Sans Pro"/>
              <a:cs typeface="Source Sans Pro"/>
              <a:sym typeface="Source Sans Pro"/>
            </a:endParaRPr>
          </a:p>
        </p:txBody>
      </p:sp>
    </p:spTree>
  </p:cSld>
  <p:clrMap accent1="accent1" accent2="accent2" accent3="accent3" accent4="accent4" accent5="accent5" accent6="accent6" bg1="lt1" bg2="dk2" tx1="dk1" tx2="lt2" folHlink="folHlink" hlink="hlink"/>
  <p:sldLayoutIdLst>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 name="Shape 254"/>
        <p:cNvGrpSpPr/>
        <p:nvPr/>
      </p:nvGrpSpPr>
      <p:grpSpPr>
        <a:xfrm>
          <a:off x="0" y="0"/>
          <a:ext cx="0" cy="0"/>
          <a:chOff x="0" y="0"/>
          <a:chExt cx="0" cy="0"/>
        </a:xfrm>
      </p:grpSpPr>
      <p:pic>
        <p:nvPicPr>
          <p:cNvPr id="255" name="Google Shape;255;p61"/>
          <p:cNvPicPr preferRelativeResize="0"/>
          <p:nvPr/>
        </p:nvPicPr>
        <p:blipFill rotWithShape="1">
          <a:blip r:embed="rId1">
            <a:alphaModFix amt="34000"/>
          </a:blip>
          <a:srcRect b="45857" l="641" r="47201" t="626"/>
          <a:stretch/>
        </p:blipFill>
        <p:spPr>
          <a:xfrm>
            <a:off x="5541037" y="1362562"/>
            <a:ext cx="3602960" cy="3780877"/>
          </a:xfrm>
          <a:prstGeom prst="rect">
            <a:avLst/>
          </a:prstGeom>
          <a:noFill/>
          <a:ln>
            <a:noFill/>
          </a:ln>
        </p:spPr>
      </p:pic>
      <p:sp>
        <p:nvSpPr>
          <p:cNvPr id="256" name="Google Shape;256;p61"/>
          <p:cNvSpPr txBox="1"/>
          <p:nvPr>
            <p:ph type="title"/>
          </p:nvPr>
        </p:nvSpPr>
        <p:spPr>
          <a:xfrm>
            <a:off x="1409575" y="246650"/>
            <a:ext cx="7498200" cy="634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313333"/>
              </a:buClr>
              <a:buSzPts val="2800"/>
              <a:buFont typeface="Source Sans Pro SemiBold"/>
              <a:buNone/>
              <a:defRPr sz="2800">
                <a:solidFill>
                  <a:srgbClr val="313333"/>
                </a:solidFill>
                <a:latin typeface="Source Sans Pro SemiBold"/>
                <a:ea typeface="Source Sans Pro SemiBold"/>
                <a:cs typeface="Source Sans Pro SemiBold"/>
                <a:sym typeface="Source Sans Pro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7" name="Google Shape;257;p61"/>
          <p:cNvSpPr txBox="1"/>
          <p:nvPr>
            <p:ph idx="1" type="body"/>
          </p:nvPr>
        </p:nvSpPr>
        <p:spPr>
          <a:xfrm>
            <a:off x="211425" y="966375"/>
            <a:ext cx="8620800" cy="3735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313333"/>
              </a:buClr>
              <a:buSzPts val="1800"/>
              <a:buFont typeface="Source Sans Pro"/>
              <a:buChar char="●"/>
              <a:defRPr sz="1800">
                <a:solidFill>
                  <a:srgbClr val="313333"/>
                </a:solidFill>
                <a:latin typeface="Source Sans Pro"/>
                <a:ea typeface="Source Sans Pro"/>
                <a:cs typeface="Source Sans Pro"/>
                <a:sym typeface="Source Sans Pro"/>
              </a:defRPr>
            </a:lvl1pPr>
            <a:lvl2pPr indent="-317500" lvl="1" marL="914400" rtl="0">
              <a:lnSpc>
                <a:spcPct val="115000"/>
              </a:lnSpc>
              <a:spcBef>
                <a:spcPts val="16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2pPr>
            <a:lvl3pPr indent="-317500" lvl="2" marL="1371600" rtl="0">
              <a:lnSpc>
                <a:spcPct val="115000"/>
              </a:lnSpc>
              <a:spcBef>
                <a:spcPts val="16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3pPr>
            <a:lvl4pPr indent="-317500" lvl="3" marL="1828800" rtl="0">
              <a:lnSpc>
                <a:spcPct val="115000"/>
              </a:lnSpc>
              <a:spcBef>
                <a:spcPts val="16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4pPr>
            <a:lvl5pPr indent="-317500" lvl="4" marL="2286000" rtl="0">
              <a:lnSpc>
                <a:spcPct val="115000"/>
              </a:lnSpc>
              <a:spcBef>
                <a:spcPts val="16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5pPr>
            <a:lvl6pPr indent="-317500" lvl="5" marL="2743200" rtl="0">
              <a:lnSpc>
                <a:spcPct val="115000"/>
              </a:lnSpc>
              <a:spcBef>
                <a:spcPts val="16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6pPr>
            <a:lvl7pPr indent="-317500" lvl="6" marL="3200400" rtl="0">
              <a:lnSpc>
                <a:spcPct val="115000"/>
              </a:lnSpc>
              <a:spcBef>
                <a:spcPts val="16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7pPr>
            <a:lvl8pPr indent="-317500" lvl="7" marL="3657600" rtl="0">
              <a:lnSpc>
                <a:spcPct val="115000"/>
              </a:lnSpc>
              <a:spcBef>
                <a:spcPts val="16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8pPr>
            <a:lvl9pPr indent="-317500" lvl="8" marL="4114800" rtl="0">
              <a:lnSpc>
                <a:spcPct val="115000"/>
              </a:lnSpc>
              <a:spcBef>
                <a:spcPts val="1600"/>
              </a:spcBef>
              <a:spcAft>
                <a:spcPts val="160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9pPr>
          </a:lstStyle>
          <a:p/>
        </p:txBody>
      </p:sp>
      <p:cxnSp>
        <p:nvCxnSpPr>
          <p:cNvPr id="258" name="Google Shape;258;p61"/>
          <p:cNvCxnSpPr/>
          <p:nvPr/>
        </p:nvCxnSpPr>
        <p:spPr>
          <a:xfrm>
            <a:off x="8538080" y="4828650"/>
            <a:ext cx="0" cy="229200"/>
          </a:xfrm>
          <a:prstGeom prst="straightConnector1">
            <a:avLst/>
          </a:prstGeom>
          <a:noFill/>
          <a:ln cap="flat" cmpd="sng" w="9525">
            <a:solidFill>
              <a:srgbClr val="313333"/>
            </a:solidFill>
            <a:prstDash val="solid"/>
            <a:round/>
            <a:headEnd len="med" w="med" type="none"/>
            <a:tailEnd len="med" w="med" type="none"/>
          </a:ln>
        </p:spPr>
      </p:cxnSp>
      <p:cxnSp>
        <p:nvCxnSpPr>
          <p:cNvPr id="259" name="Google Shape;259;p61"/>
          <p:cNvCxnSpPr/>
          <p:nvPr/>
        </p:nvCxnSpPr>
        <p:spPr>
          <a:xfrm>
            <a:off x="1409475" y="864800"/>
            <a:ext cx="7498200" cy="0"/>
          </a:xfrm>
          <a:prstGeom prst="straightConnector1">
            <a:avLst/>
          </a:prstGeom>
          <a:noFill/>
          <a:ln cap="flat" cmpd="sng" w="9525">
            <a:solidFill>
              <a:srgbClr val="00BABC"/>
            </a:solidFill>
            <a:prstDash val="solid"/>
            <a:round/>
            <a:headEnd len="med" w="med" type="none"/>
            <a:tailEnd len="med" w="med" type="none"/>
          </a:ln>
        </p:spPr>
      </p:cxnSp>
      <p:pic>
        <p:nvPicPr>
          <p:cNvPr id="260" name="Google Shape;260;p61"/>
          <p:cNvPicPr preferRelativeResize="0"/>
          <p:nvPr/>
        </p:nvPicPr>
        <p:blipFill rotWithShape="1">
          <a:blip r:embed="rId2">
            <a:alphaModFix/>
          </a:blip>
          <a:srcRect b="28226" l="3329" r="12587" t="13826"/>
          <a:stretch/>
        </p:blipFill>
        <p:spPr>
          <a:xfrm>
            <a:off x="0" y="0"/>
            <a:ext cx="1278226" cy="880926"/>
          </a:xfrm>
          <a:prstGeom prst="rect">
            <a:avLst/>
          </a:prstGeom>
          <a:noFill/>
          <a:ln>
            <a:noFill/>
          </a:ln>
        </p:spPr>
      </p:pic>
      <p:sp>
        <p:nvSpPr>
          <p:cNvPr id="261" name="Google Shape;261;p61"/>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200">
                <a:solidFill>
                  <a:schemeClr val="dk2"/>
                </a:solidFill>
                <a:latin typeface="Source Sans Pro Black"/>
                <a:ea typeface="Source Sans Pro Black"/>
                <a:cs typeface="Source Sans Pro Black"/>
                <a:sym typeface="Source Sans Pro Black"/>
              </a:defRPr>
            </a:lvl1pPr>
            <a:lvl2pPr lvl="1" rtl="0" algn="r">
              <a:buNone/>
              <a:defRPr sz="1200">
                <a:solidFill>
                  <a:schemeClr val="dk2"/>
                </a:solidFill>
                <a:latin typeface="Source Sans Pro Black"/>
                <a:ea typeface="Source Sans Pro Black"/>
                <a:cs typeface="Source Sans Pro Black"/>
                <a:sym typeface="Source Sans Pro Black"/>
              </a:defRPr>
            </a:lvl2pPr>
            <a:lvl3pPr lvl="2" rtl="0" algn="r">
              <a:buNone/>
              <a:defRPr sz="1200">
                <a:solidFill>
                  <a:schemeClr val="dk2"/>
                </a:solidFill>
                <a:latin typeface="Source Sans Pro Black"/>
                <a:ea typeface="Source Sans Pro Black"/>
                <a:cs typeface="Source Sans Pro Black"/>
                <a:sym typeface="Source Sans Pro Black"/>
              </a:defRPr>
            </a:lvl3pPr>
            <a:lvl4pPr lvl="3" rtl="0" algn="r">
              <a:buNone/>
              <a:defRPr sz="1200">
                <a:solidFill>
                  <a:schemeClr val="dk2"/>
                </a:solidFill>
                <a:latin typeface="Source Sans Pro Black"/>
                <a:ea typeface="Source Sans Pro Black"/>
                <a:cs typeface="Source Sans Pro Black"/>
                <a:sym typeface="Source Sans Pro Black"/>
              </a:defRPr>
            </a:lvl4pPr>
            <a:lvl5pPr lvl="4" rtl="0" algn="r">
              <a:buNone/>
              <a:defRPr sz="1200">
                <a:solidFill>
                  <a:schemeClr val="dk2"/>
                </a:solidFill>
                <a:latin typeface="Source Sans Pro Black"/>
                <a:ea typeface="Source Sans Pro Black"/>
                <a:cs typeface="Source Sans Pro Black"/>
                <a:sym typeface="Source Sans Pro Black"/>
              </a:defRPr>
            </a:lvl5pPr>
            <a:lvl6pPr lvl="5" rtl="0" algn="r">
              <a:buNone/>
              <a:defRPr sz="1200">
                <a:solidFill>
                  <a:schemeClr val="dk2"/>
                </a:solidFill>
                <a:latin typeface="Source Sans Pro Black"/>
                <a:ea typeface="Source Sans Pro Black"/>
                <a:cs typeface="Source Sans Pro Black"/>
                <a:sym typeface="Source Sans Pro Black"/>
              </a:defRPr>
            </a:lvl6pPr>
            <a:lvl7pPr lvl="6" rtl="0" algn="r">
              <a:buNone/>
              <a:defRPr sz="1200">
                <a:solidFill>
                  <a:schemeClr val="dk2"/>
                </a:solidFill>
                <a:latin typeface="Source Sans Pro Black"/>
                <a:ea typeface="Source Sans Pro Black"/>
                <a:cs typeface="Source Sans Pro Black"/>
                <a:sym typeface="Source Sans Pro Black"/>
              </a:defRPr>
            </a:lvl7pPr>
            <a:lvl8pPr lvl="7" rtl="0" algn="r">
              <a:buNone/>
              <a:defRPr sz="1200">
                <a:solidFill>
                  <a:schemeClr val="dk2"/>
                </a:solidFill>
                <a:latin typeface="Source Sans Pro Black"/>
                <a:ea typeface="Source Sans Pro Black"/>
                <a:cs typeface="Source Sans Pro Black"/>
                <a:sym typeface="Source Sans Pro Black"/>
              </a:defRPr>
            </a:lvl8pPr>
            <a:lvl9pPr lvl="8" rtl="0" algn="r">
              <a:buNone/>
              <a:defRPr sz="1200">
                <a:solidFill>
                  <a:schemeClr val="dk2"/>
                </a:solidFill>
                <a:latin typeface="Source Sans Pro Black"/>
                <a:ea typeface="Source Sans Pro Black"/>
                <a:cs typeface="Source Sans Pro Black"/>
                <a:sym typeface="Source Sans Pro Black"/>
              </a:defRPr>
            </a:lvl9pPr>
          </a:lstStyle>
          <a:p>
            <a:pPr indent="0" lvl="0" marL="0" rtl="0" algn="r">
              <a:spcBef>
                <a:spcPts val="0"/>
              </a:spcBef>
              <a:spcAft>
                <a:spcPts val="0"/>
              </a:spcAft>
              <a:buNone/>
            </a:pPr>
            <a:fld id="{00000000-1234-1234-1234-123412341234}" type="slidenum">
              <a:rPr lang="it"/>
              <a:t>‹#›</a:t>
            </a:fld>
            <a:endParaRPr/>
          </a:p>
        </p:txBody>
      </p:sp>
      <p:cxnSp>
        <p:nvCxnSpPr>
          <p:cNvPr id="262" name="Google Shape;262;p61"/>
          <p:cNvCxnSpPr/>
          <p:nvPr/>
        </p:nvCxnSpPr>
        <p:spPr>
          <a:xfrm>
            <a:off x="238275" y="4754200"/>
            <a:ext cx="8669400" cy="0"/>
          </a:xfrm>
          <a:prstGeom prst="straightConnector1">
            <a:avLst/>
          </a:prstGeom>
          <a:noFill/>
          <a:ln cap="flat" cmpd="sng" w="9525">
            <a:solidFill>
              <a:srgbClr val="00BABC"/>
            </a:solidFill>
            <a:prstDash val="solid"/>
            <a:round/>
            <a:headEnd len="med" w="med" type="none"/>
            <a:tailEnd len="med" w="med" type="none"/>
          </a:ln>
        </p:spPr>
      </p:cxnSp>
      <p:sp>
        <p:nvSpPr>
          <p:cNvPr id="263" name="Google Shape;263;p61"/>
          <p:cNvSpPr txBox="1"/>
          <p:nvPr/>
        </p:nvSpPr>
        <p:spPr>
          <a:xfrm>
            <a:off x="155725" y="4749825"/>
            <a:ext cx="8280000" cy="39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it" sz="1000">
                <a:solidFill>
                  <a:srgbClr val="666666"/>
                </a:solidFill>
                <a:latin typeface="Source Sans Pro"/>
                <a:ea typeface="Source Sans Pro"/>
                <a:cs typeface="Source Sans Pro"/>
                <a:sym typeface="Source Sans Pro"/>
              </a:rPr>
              <a:t>Vera C. Rubin Observatory    |    Meeting Name    |    DD Month 20YY</a:t>
            </a:r>
            <a:endParaRPr sz="1000">
              <a:solidFill>
                <a:schemeClr val="dk2"/>
              </a:solidFill>
              <a:latin typeface="Source Sans Pro"/>
              <a:ea typeface="Source Sans Pro"/>
              <a:cs typeface="Source Sans Pro"/>
              <a:sym typeface="Source Sans Pro"/>
            </a:endParaRPr>
          </a:p>
        </p:txBody>
      </p:sp>
    </p:spTree>
  </p:cSld>
  <p:clrMap accent1="accent1" accent2="accent2" accent3="accent3" accent4="accent4" accent5="accent5" accent6="accent6" bg1="lt1" bg2="dk2" tx1="dk1" tx2="lt2" folHlink="folHlink" hlink="hlink"/>
  <p:sldLayoutIdLst>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www.lsst.org/content/survey-cadence-notes-2021"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20.png"/><Relationship Id="rId5"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52.png"/><Relationship Id="rId7"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22.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68.png"/><Relationship Id="rId6" Type="http://schemas.openxmlformats.org/officeDocument/2006/relationships/image" Target="../media/image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68.png"/><Relationship Id="rId6" Type="http://schemas.openxmlformats.org/officeDocument/2006/relationships/image" Target="../media/image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5.png"/><Relationship Id="rId4" Type="http://schemas.openxmlformats.org/officeDocument/2006/relationships/image" Target="../media/image22.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61.png"/><Relationship Id="rId6" Type="http://schemas.openxmlformats.org/officeDocument/2006/relationships/hyperlink" Target="about:blank" TargetMode="External"/><Relationship Id="rId7"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61.png"/><Relationship Id="rId6" Type="http://schemas.openxmlformats.org/officeDocument/2006/relationships/hyperlink" Target="about:blank" TargetMode="External"/><Relationship Id="rId7"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61.png"/><Relationship Id="rId6" Type="http://schemas.openxmlformats.org/officeDocument/2006/relationships/hyperlink" Target="about:blank" TargetMode="External"/><Relationship Id="rId7" Type="http://schemas.openxmlformats.org/officeDocument/2006/relationships/image" Target="../media/image64.png"/><Relationship Id="rId8" Type="http://schemas.openxmlformats.org/officeDocument/2006/relationships/hyperlink" Target="about:blan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jpg"/><Relationship Id="rId4" Type="http://schemas.openxmlformats.org/officeDocument/2006/relationships/image" Target="../media/image80.png"/><Relationship Id="rId5" Type="http://schemas.openxmlformats.org/officeDocument/2006/relationships/image" Target="../media/image21.png"/><Relationship Id="rId6"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mailto:rosaria.bonito@inaf.it" TargetMode="External"/><Relationship Id="rId4" Type="http://schemas.openxmlformats.org/officeDocument/2006/relationships/image" Target="../media/image22.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0.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70.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0.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 Id="rId3" Type="http://schemas.openxmlformats.org/officeDocument/2006/relationships/image" Target="../media/image31.jpg"/><Relationship Id="rId4" Type="http://schemas.openxmlformats.org/officeDocument/2006/relationships/image" Target="../media/image30.png"/><Relationship Id="rId5"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36.jp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image" Target="../media/image36.jpg"/><Relationship Id="rId4" Type="http://schemas.openxmlformats.org/officeDocument/2006/relationships/image" Target="../media/image34.png"/><Relationship Id="rId5"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image" Target="../media/image36.jpg"/><Relationship Id="rId4" Type="http://schemas.openxmlformats.org/officeDocument/2006/relationships/image" Target="../media/image34.png"/><Relationship Id="rId5"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lsst-tvssc.github.io/taskForces/MS_DDF_task_force_work_plan.html" TargetMode="External"/><Relationship Id="rId4" Type="http://schemas.openxmlformats.org/officeDocument/2006/relationships/image" Target="../media/image42.png"/><Relationship Id="rId5" Type="http://schemas.openxmlformats.org/officeDocument/2006/relationships/hyperlink" Target="https://www.lsst.org/submitted-whitepaper-2018" TargetMode="External"/><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75"/>
          <p:cNvPicPr preferRelativeResize="0"/>
          <p:nvPr/>
        </p:nvPicPr>
        <p:blipFill rotWithShape="1">
          <a:blip r:embed="rId3">
            <a:alphaModFix/>
          </a:blip>
          <a:srcRect b="0" l="0" r="0" t="0"/>
          <a:stretch/>
        </p:blipFill>
        <p:spPr>
          <a:xfrm>
            <a:off x="8393216" y="4833866"/>
            <a:ext cx="658368" cy="249936"/>
          </a:xfrm>
          <a:prstGeom prst="rect">
            <a:avLst/>
          </a:prstGeom>
          <a:noFill/>
          <a:ln>
            <a:noFill/>
          </a:ln>
        </p:spPr>
      </p:pic>
      <p:sp>
        <p:nvSpPr>
          <p:cNvPr id="338" name="Google Shape;338;p75"/>
          <p:cNvSpPr txBox="1"/>
          <p:nvPr/>
        </p:nvSpPr>
        <p:spPr>
          <a:xfrm>
            <a:off x="27602" y="4850368"/>
            <a:ext cx="54069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pic>
        <p:nvPicPr>
          <p:cNvPr id="339" name="Google Shape;339;p75"/>
          <p:cNvPicPr preferRelativeResize="0"/>
          <p:nvPr/>
        </p:nvPicPr>
        <p:blipFill rotWithShape="1">
          <a:blip r:embed="rId4">
            <a:alphaModFix/>
          </a:blip>
          <a:srcRect b="0" l="0" r="0" t="0"/>
          <a:stretch/>
        </p:blipFill>
        <p:spPr>
          <a:xfrm>
            <a:off x="7713500" y="534126"/>
            <a:ext cx="1430501" cy="367433"/>
          </a:xfrm>
          <a:prstGeom prst="rect">
            <a:avLst/>
          </a:prstGeom>
          <a:solidFill>
            <a:schemeClr val="lt1"/>
          </a:solidFill>
          <a:ln>
            <a:noFill/>
          </a:ln>
        </p:spPr>
      </p:pic>
      <p:sp>
        <p:nvSpPr>
          <p:cNvPr id="340" name="Google Shape;340;p75"/>
          <p:cNvSpPr/>
          <p:nvPr/>
        </p:nvSpPr>
        <p:spPr>
          <a:xfrm>
            <a:off x="190275" y="2578625"/>
            <a:ext cx="8861400" cy="2271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it" sz="1600">
                <a:latin typeface="Century Gothic"/>
                <a:ea typeface="Century Gothic"/>
                <a:cs typeface="Century Gothic"/>
                <a:sym typeface="Century Gothic"/>
              </a:rPr>
              <a:t>PI: </a:t>
            </a:r>
            <a:r>
              <a:rPr b="0" i="0" lang="it" sz="1600" u="none" cap="none" strike="noStrike">
                <a:solidFill>
                  <a:srgbClr val="000000"/>
                </a:solidFill>
                <a:latin typeface="Century Gothic"/>
                <a:ea typeface="Century Gothic"/>
                <a:cs typeface="Century Gothic"/>
                <a:sym typeface="Century Gothic"/>
              </a:rPr>
              <a:t>Sara Bonito, INAF -  </a:t>
            </a:r>
            <a:r>
              <a:rPr lang="it" sz="1600">
                <a:latin typeface="Century Gothic"/>
                <a:ea typeface="Century Gothic"/>
                <a:cs typeface="Century Gothic"/>
                <a:sym typeface="Century Gothic"/>
              </a:rPr>
              <a:t>Osservatorio Astronomico di Palermo</a:t>
            </a:r>
            <a:endParaRPr sz="1600"/>
          </a:p>
          <a:p>
            <a:pPr indent="0" lvl="0" marL="0" marR="0" rtl="0" algn="ctr">
              <a:lnSpc>
                <a:spcPct val="100000"/>
              </a:lnSpc>
              <a:spcBef>
                <a:spcPts val="0"/>
              </a:spcBef>
              <a:spcAft>
                <a:spcPts val="0"/>
              </a:spcAft>
              <a:buClr>
                <a:srgbClr val="000000"/>
              </a:buClr>
              <a:buSzPts val="2000"/>
              <a:buFont typeface="Arial"/>
              <a:buNone/>
            </a:pPr>
            <a:r>
              <a:rPr lang="it" sz="1600">
                <a:latin typeface="Century Gothic"/>
                <a:ea typeface="Century Gothic"/>
                <a:cs typeface="Century Gothic"/>
                <a:sym typeface="Century Gothic"/>
              </a:rPr>
              <a:t>PI: </a:t>
            </a:r>
            <a:r>
              <a:rPr b="0" i="0" lang="it" sz="1600" u="none" cap="none" strike="noStrike">
                <a:solidFill>
                  <a:srgbClr val="000000"/>
                </a:solidFill>
                <a:latin typeface="Century Gothic"/>
                <a:ea typeface="Century Gothic"/>
                <a:cs typeface="Century Gothic"/>
                <a:sym typeface="Century Gothic"/>
              </a:rPr>
              <a:t>Laura Venuti, SETI Institute, CA (USA)</a:t>
            </a:r>
            <a:endParaRPr b="0" i="0" sz="1600" u="none" cap="none" strike="noStrike">
              <a:solidFill>
                <a:srgbClr val="00000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000"/>
              <a:buFont typeface="Arial"/>
              <a:buNone/>
            </a:pPr>
            <a:r>
              <a:rPr lang="it" sz="1600">
                <a:latin typeface="Century Gothic"/>
                <a:ea typeface="Century Gothic"/>
                <a:cs typeface="Century Gothic"/>
                <a:sym typeface="Century Gothic"/>
              </a:rPr>
              <a:t>co-Is:</a:t>
            </a:r>
            <a:endParaRPr sz="1600">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000"/>
              <a:buFont typeface="Arial"/>
              <a:buNone/>
            </a:pPr>
            <a:r>
              <a:rPr lang="it" sz="1600">
                <a:latin typeface="Century Gothic"/>
                <a:ea typeface="Century Gothic"/>
                <a:cs typeface="Century Gothic"/>
                <a:sym typeface="Century Gothic"/>
              </a:rPr>
              <a:t>Loredana Prisinzano</a:t>
            </a:r>
            <a:r>
              <a:rPr lang="it" sz="1600">
                <a:solidFill>
                  <a:schemeClr val="dk1"/>
                </a:solidFill>
                <a:latin typeface="Century Gothic"/>
                <a:ea typeface="Century Gothic"/>
                <a:cs typeface="Century Gothic"/>
                <a:sym typeface="Century Gothic"/>
              </a:rPr>
              <a:t>, INAF -  Osservatorio Astronomico di Palermo</a:t>
            </a:r>
            <a:endParaRPr sz="1600">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000"/>
              <a:buFont typeface="Arial"/>
              <a:buNone/>
            </a:pPr>
            <a:r>
              <a:rPr lang="it" sz="1600">
                <a:latin typeface="Century Gothic"/>
                <a:ea typeface="Century Gothic"/>
                <a:cs typeface="Century Gothic"/>
                <a:sym typeface="Century Gothic"/>
              </a:rPr>
              <a:t>Salvatore Orlando</a:t>
            </a:r>
            <a:r>
              <a:rPr lang="it" sz="1600">
                <a:solidFill>
                  <a:schemeClr val="dk1"/>
                </a:solidFill>
                <a:latin typeface="Century Gothic"/>
                <a:ea typeface="Century Gothic"/>
                <a:cs typeface="Century Gothic"/>
                <a:sym typeface="Century Gothic"/>
              </a:rPr>
              <a:t>, INAF -  Osservatorio Astronomico di Palermo</a:t>
            </a:r>
            <a:endParaRPr sz="1600">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000"/>
              <a:buFont typeface="Arial"/>
              <a:buNone/>
            </a:pPr>
            <a:r>
              <a:rPr lang="it" sz="1600">
                <a:latin typeface="Century Gothic"/>
                <a:ea typeface="Century Gothic"/>
                <a:cs typeface="Century Gothic"/>
                <a:sym typeface="Century Gothic"/>
              </a:rPr>
              <a:t>Mario Guarcello</a:t>
            </a:r>
            <a:r>
              <a:rPr lang="it" sz="1600">
                <a:solidFill>
                  <a:schemeClr val="dk1"/>
                </a:solidFill>
                <a:latin typeface="Century Gothic"/>
                <a:ea typeface="Century Gothic"/>
                <a:cs typeface="Century Gothic"/>
                <a:sym typeface="Century Gothic"/>
              </a:rPr>
              <a:t>, INAF -  Osservatorio Astronomico di Palermo</a:t>
            </a:r>
            <a:endParaRPr sz="1600">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000"/>
              <a:buFont typeface="Arial"/>
              <a:buNone/>
            </a:pPr>
            <a:r>
              <a:rPr lang="it" sz="1600">
                <a:latin typeface="Century Gothic"/>
                <a:ea typeface="Century Gothic"/>
                <a:cs typeface="Century Gothic"/>
                <a:sym typeface="Century Gothic"/>
              </a:rPr>
              <a:t>Teresa Giannini</a:t>
            </a:r>
            <a:r>
              <a:rPr lang="it" sz="1600">
                <a:solidFill>
                  <a:schemeClr val="dk1"/>
                </a:solidFill>
                <a:latin typeface="Century Gothic"/>
                <a:ea typeface="Century Gothic"/>
                <a:cs typeface="Century Gothic"/>
                <a:sym typeface="Century Gothic"/>
              </a:rPr>
              <a:t>, INAF -  Osservatorio Astronomico di Roma</a:t>
            </a:r>
            <a:endParaRPr sz="1600">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000"/>
              <a:buFont typeface="Arial"/>
              <a:buNone/>
            </a:pPr>
            <a:r>
              <a:rPr lang="it" sz="1600">
                <a:latin typeface="Century Gothic"/>
                <a:ea typeface="Century Gothic"/>
                <a:cs typeface="Century Gothic"/>
                <a:sym typeface="Century Gothic"/>
              </a:rPr>
              <a:t>Alessio Caratti o Garatti</a:t>
            </a:r>
            <a:r>
              <a:rPr lang="it" sz="1600">
                <a:solidFill>
                  <a:schemeClr val="dk1"/>
                </a:solidFill>
                <a:latin typeface="Century Gothic"/>
                <a:ea typeface="Century Gothic"/>
                <a:cs typeface="Century Gothic"/>
                <a:sym typeface="Century Gothic"/>
              </a:rPr>
              <a:t>, INAF -  Osservatorio Astronomico di Capodimonte</a:t>
            </a:r>
            <a:endParaRPr sz="1600">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000"/>
              <a:buFont typeface="Arial"/>
              <a:buNone/>
            </a:pPr>
            <a:r>
              <a:rPr lang="it" sz="1600">
                <a:latin typeface="Century Gothic"/>
                <a:ea typeface="Century Gothic"/>
                <a:cs typeface="Century Gothic"/>
                <a:sym typeface="Century Gothic"/>
              </a:rPr>
              <a:t>Nino Cucchiara, College of Marin (USA)</a:t>
            </a:r>
            <a:endParaRPr sz="1600">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000"/>
              <a:buFont typeface="Arial"/>
              <a:buNone/>
            </a:pPr>
            <a:r>
              <a:t/>
            </a:r>
            <a:endParaRPr sz="1800">
              <a:latin typeface="Century Gothic"/>
              <a:ea typeface="Century Gothic"/>
              <a:cs typeface="Century Gothic"/>
              <a:sym typeface="Century Gothic"/>
            </a:endParaRPr>
          </a:p>
        </p:txBody>
      </p:sp>
      <p:sp>
        <p:nvSpPr>
          <p:cNvPr id="341" name="Google Shape;341;p75"/>
          <p:cNvSpPr txBox="1"/>
          <p:nvPr/>
        </p:nvSpPr>
        <p:spPr>
          <a:xfrm>
            <a:off x="1063050" y="785750"/>
            <a:ext cx="7017900"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YOUNG STELLAR OBJECTS AND THEIR VARIABILITY WITH VERA RUBIN LSST</a:t>
            </a:r>
            <a:endParaRPr b="0" i="0" sz="3600" u="none" cap="none" strike="noStrike">
              <a:solidFill>
                <a:srgbClr val="FFFFFF"/>
              </a:solidFill>
              <a:latin typeface="Arial"/>
              <a:ea typeface="Arial"/>
              <a:cs typeface="Arial"/>
              <a:sym typeface="Arial"/>
            </a:endParaRPr>
          </a:p>
        </p:txBody>
      </p:sp>
      <p:pic>
        <p:nvPicPr>
          <p:cNvPr id="342" name="Google Shape;342;p75"/>
          <p:cNvPicPr preferRelativeResize="0"/>
          <p:nvPr/>
        </p:nvPicPr>
        <p:blipFill rotWithShape="1">
          <a:blip r:embed="rId5">
            <a:alphaModFix/>
          </a:blip>
          <a:srcRect b="0" l="0" r="0" t="0"/>
          <a:stretch/>
        </p:blipFill>
        <p:spPr>
          <a:xfrm>
            <a:off x="7713505" y="2651"/>
            <a:ext cx="1430496" cy="572875"/>
          </a:xfrm>
          <a:prstGeom prst="rect">
            <a:avLst/>
          </a:prstGeom>
          <a:noFill/>
          <a:ln>
            <a:noFill/>
          </a:ln>
        </p:spPr>
      </p:pic>
      <p:pic>
        <p:nvPicPr>
          <p:cNvPr id="343" name="Google Shape;343;p75"/>
          <p:cNvPicPr preferRelativeResize="0"/>
          <p:nvPr/>
        </p:nvPicPr>
        <p:blipFill rotWithShape="1">
          <a:blip r:embed="rId6">
            <a:alphaModFix/>
          </a:blip>
          <a:srcRect b="0" l="0" r="0" t="0"/>
          <a:stretch/>
        </p:blipFill>
        <p:spPr>
          <a:xfrm>
            <a:off x="6354824" y="10374"/>
            <a:ext cx="1213102" cy="851574"/>
          </a:xfrm>
          <a:prstGeom prst="rect">
            <a:avLst/>
          </a:prstGeom>
          <a:noFill/>
          <a:ln>
            <a:noFill/>
          </a:ln>
        </p:spPr>
      </p:pic>
      <p:pic>
        <p:nvPicPr>
          <p:cNvPr id="344" name="Google Shape;344;p75"/>
          <p:cNvPicPr preferRelativeResize="0"/>
          <p:nvPr/>
        </p:nvPicPr>
        <p:blipFill rotWithShape="1">
          <a:blip r:embed="rId7">
            <a:alphaModFix/>
          </a:blip>
          <a:srcRect b="0" l="0" r="0" t="0"/>
          <a:stretch/>
        </p:blipFill>
        <p:spPr>
          <a:xfrm>
            <a:off x="8192156" y="1049938"/>
            <a:ext cx="745380" cy="68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sp>
        <p:nvSpPr>
          <p:cNvPr id="456" name="Google Shape;456;p84"/>
          <p:cNvSpPr txBox="1"/>
          <p:nvPr/>
        </p:nvSpPr>
        <p:spPr>
          <a:xfrm>
            <a:off x="326070" y="1389056"/>
            <a:ext cx="8292150" cy="3357042"/>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rgbClr val="C9C9FF"/>
              </a:buClr>
              <a:buSzPts val="2400"/>
              <a:buFont typeface="Noto Sans Symbols"/>
              <a:buChar char="⮚"/>
            </a:pPr>
            <a:r>
              <a:rPr b="0" i="0" lang="it" sz="2400" u="none" cap="none" strike="noStrike">
                <a:solidFill>
                  <a:srgbClr val="FFFFFF"/>
                </a:solidFill>
                <a:latin typeface="Century Gothic"/>
                <a:ea typeface="Century Gothic"/>
                <a:cs typeface="Century Gothic"/>
                <a:sym typeface="Century Gothic"/>
              </a:rPr>
              <a:t>Rubin LSST Observing Strategy</a:t>
            </a:r>
            <a:endParaRPr/>
          </a:p>
          <a:p>
            <a:pPr indent="-304800" lvl="0" marL="457200" marR="0" rtl="0" algn="l">
              <a:lnSpc>
                <a:spcPct val="100000"/>
              </a:lnSpc>
              <a:spcBef>
                <a:spcPts val="0"/>
              </a:spcBef>
              <a:spcAft>
                <a:spcPts val="0"/>
              </a:spcAft>
              <a:buClr>
                <a:srgbClr val="C9C9FF"/>
              </a:buClr>
              <a:buSzPts val="2400"/>
              <a:buFont typeface="Noto Sans Symbols"/>
              <a:buNone/>
            </a:pPr>
            <a:r>
              <a:t/>
            </a:r>
            <a:endParaRPr b="0" i="0" sz="2400" u="none" cap="none" strike="noStrike">
              <a:solidFill>
                <a:srgbClr val="FFFFFF"/>
              </a:solidFill>
              <a:latin typeface="Century Gothic"/>
              <a:ea typeface="Century Gothic"/>
              <a:cs typeface="Century Gothic"/>
              <a:sym typeface="Century Gothic"/>
            </a:endParaRPr>
          </a:p>
          <a:p>
            <a:pPr indent="-457200" lvl="0" marL="457200" marR="0" rtl="0" algn="l">
              <a:lnSpc>
                <a:spcPct val="100000"/>
              </a:lnSpc>
              <a:spcBef>
                <a:spcPts val="0"/>
              </a:spcBef>
              <a:spcAft>
                <a:spcPts val="0"/>
              </a:spcAft>
              <a:buClr>
                <a:srgbClr val="C9C9FF"/>
              </a:buClr>
              <a:buSzPts val="2400"/>
              <a:buFont typeface="Noto Sans Symbols"/>
              <a:buChar char="⮚"/>
            </a:pPr>
            <a:r>
              <a:rPr b="0" i="0" lang="it" sz="2400" u="none" cap="none" strike="noStrike">
                <a:solidFill>
                  <a:srgbClr val="FFFFFF"/>
                </a:solidFill>
                <a:latin typeface="Century Gothic"/>
                <a:ea typeface="Century Gothic"/>
                <a:cs typeface="Century Gothic"/>
                <a:sym typeface="Century Gothic"/>
              </a:rPr>
              <a:t>Cadence Notes 2021/ApJS 2021-2022</a:t>
            </a:r>
            <a:endParaRPr/>
          </a:p>
          <a:p>
            <a:pPr indent="0" lvl="0" marL="0" marR="0" rtl="0" algn="l">
              <a:lnSpc>
                <a:spcPct val="100000"/>
              </a:lnSpc>
              <a:spcBef>
                <a:spcPts val="0"/>
              </a:spcBef>
              <a:spcAft>
                <a:spcPts val="0"/>
              </a:spcAft>
              <a:buClr>
                <a:srgbClr val="C9C9FF"/>
              </a:buClr>
              <a:buSzPts val="2400"/>
              <a:buFont typeface="Arial"/>
              <a:buNone/>
            </a:pPr>
            <a:r>
              <a:rPr b="0" i="0" lang="it" sz="2400" u="sng" cap="none" strike="noStrike">
                <a:solidFill>
                  <a:schemeClr val="hlink"/>
                </a:solidFill>
                <a:latin typeface="Century Gothic"/>
                <a:ea typeface="Century Gothic"/>
                <a:cs typeface="Century Gothic"/>
                <a:sym typeface="Century Gothic"/>
                <a:hlinkClick r:id="rId3"/>
              </a:rPr>
              <a:t>https://www.lsst.org/content/survey-cadence-notes-2021</a:t>
            </a:r>
            <a:endParaRPr b="0" i="0" sz="24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C9C9FF"/>
              </a:buClr>
              <a:buSzPts val="2400"/>
              <a:buFont typeface="Arial"/>
              <a:buNone/>
            </a:pPr>
            <a:r>
              <a:t/>
            </a:r>
            <a:endParaRPr b="0" i="0" sz="2400" u="none" cap="none" strike="noStrike">
              <a:solidFill>
                <a:srgbClr val="FFFFFF"/>
              </a:solidFill>
              <a:latin typeface="Century Gothic"/>
              <a:ea typeface="Century Gothic"/>
              <a:cs typeface="Century Gothic"/>
              <a:sym typeface="Century Gothic"/>
            </a:endParaRPr>
          </a:p>
          <a:p>
            <a:pPr indent="-457200" lvl="0" marL="457200" marR="0" rtl="0" algn="l">
              <a:lnSpc>
                <a:spcPct val="100000"/>
              </a:lnSpc>
              <a:spcBef>
                <a:spcPts val="0"/>
              </a:spcBef>
              <a:spcAft>
                <a:spcPts val="0"/>
              </a:spcAft>
              <a:buClr>
                <a:srgbClr val="C9C9FF"/>
              </a:buClr>
              <a:buSzPts val="2400"/>
              <a:buFont typeface="Noto Sans Symbols"/>
              <a:buChar char="⮚"/>
            </a:pPr>
            <a:r>
              <a:rPr b="0" i="0" lang="it" sz="2400" u="none" cap="none" strike="noStrike">
                <a:solidFill>
                  <a:srgbClr val="FFFFFF"/>
                </a:solidFill>
                <a:latin typeface="Century Gothic"/>
                <a:ea typeface="Century Gothic"/>
                <a:cs typeface="Century Gothic"/>
                <a:sym typeface="Century Gothic"/>
              </a:rPr>
              <a:t>Simulations of the metrics</a:t>
            </a:r>
            <a:endParaRPr/>
          </a:p>
          <a:p>
            <a:pPr indent="-304800" lvl="0" marL="457200" marR="0" rtl="0" algn="l">
              <a:lnSpc>
                <a:spcPct val="100000"/>
              </a:lnSpc>
              <a:spcBef>
                <a:spcPts val="0"/>
              </a:spcBef>
              <a:spcAft>
                <a:spcPts val="0"/>
              </a:spcAft>
              <a:buClr>
                <a:srgbClr val="C9C9FF"/>
              </a:buClr>
              <a:buSzPts val="2400"/>
              <a:buFont typeface="Noto Sans Symbols"/>
              <a:buNone/>
            </a:pPr>
            <a:r>
              <a:t/>
            </a:r>
            <a:endParaRPr b="0" i="0" sz="2400" u="none" cap="none" strike="noStrike">
              <a:solidFill>
                <a:srgbClr val="FFFFFF"/>
              </a:solidFill>
              <a:latin typeface="Century Gothic"/>
              <a:ea typeface="Century Gothic"/>
              <a:cs typeface="Century Gothic"/>
              <a:sym typeface="Century Gothic"/>
            </a:endParaRPr>
          </a:p>
          <a:p>
            <a:pPr indent="-457200" lvl="0" marL="457200" marR="0" rtl="0" algn="l">
              <a:lnSpc>
                <a:spcPct val="100000"/>
              </a:lnSpc>
              <a:spcBef>
                <a:spcPts val="0"/>
              </a:spcBef>
              <a:spcAft>
                <a:spcPts val="0"/>
              </a:spcAft>
              <a:buClr>
                <a:srgbClr val="C9C9FF"/>
              </a:buClr>
              <a:buSzPts val="2400"/>
              <a:buFont typeface="Noto Sans Symbols"/>
              <a:buChar char="⮚"/>
            </a:pPr>
            <a:r>
              <a:rPr b="0" i="0" lang="it" sz="2400" u="none" cap="none" strike="noStrike">
                <a:solidFill>
                  <a:srgbClr val="FFFFFF"/>
                </a:solidFill>
                <a:latin typeface="Century Gothic"/>
                <a:ea typeface="Century Gothic"/>
                <a:cs typeface="Century Gothic"/>
                <a:sym typeface="Century Gothic"/>
              </a:rPr>
              <a:t>Hackathon days (Will Clarkson – co-Chair SMWLV)</a:t>
            </a:r>
            <a:endParaRPr b="0" i="0" sz="2400" u="none" cap="none" strike="noStrike">
              <a:solidFill>
                <a:srgbClr val="FFFFFF"/>
              </a:solidFill>
              <a:latin typeface="Century Gothic"/>
              <a:ea typeface="Century Gothic"/>
              <a:cs typeface="Century Gothic"/>
              <a:sym typeface="Century Gothic"/>
            </a:endParaRPr>
          </a:p>
        </p:txBody>
      </p:sp>
      <p:pic>
        <p:nvPicPr>
          <p:cNvPr id="457" name="Google Shape;457;p84"/>
          <p:cNvPicPr preferRelativeResize="0"/>
          <p:nvPr/>
        </p:nvPicPr>
        <p:blipFill rotWithShape="1">
          <a:blip r:embed="rId4">
            <a:alphaModFix/>
          </a:blip>
          <a:srcRect b="0" l="0" r="0" t="0"/>
          <a:stretch/>
        </p:blipFill>
        <p:spPr>
          <a:xfrm>
            <a:off x="8393216" y="4833866"/>
            <a:ext cx="658368" cy="249936"/>
          </a:xfrm>
          <a:prstGeom prst="rect">
            <a:avLst/>
          </a:prstGeom>
          <a:noFill/>
          <a:ln>
            <a:noFill/>
          </a:ln>
        </p:spPr>
      </p:pic>
      <p:sp>
        <p:nvSpPr>
          <p:cNvPr id="458" name="Google Shape;458;p84"/>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sp>
        <p:nvSpPr>
          <p:cNvPr id="459" name="Google Shape;459;p84"/>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
        <p:nvSpPr>
          <p:cNvPr id="460" name="Google Shape;460;p84"/>
          <p:cNvSpPr txBox="1"/>
          <p:nvPr/>
        </p:nvSpPr>
        <p:spPr>
          <a:xfrm>
            <a:off x="0" y="204450"/>
            <a:ext cx="8846819"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TVS/SMWLV Cadence Note</a:t>
            </a:r>
            <a:endParaRPr/>
          </a:p>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Task Force 2020-2022</a:t>
            </a:r>
            <a:endParaRPr b="0" i="0" sz="1400" u="none" cap="none" strike="noStrike">
              <a:solidFill>
                <a:srgbClr val="000000"/>
              </a:solidFill>
              <a:latin typeface="Arial"/>
              <a:ea typeface="Arial"/>
              <a:cs typeface="Arial"/>
              <a:sym typeface="Arial"/>
            </a:endParaRPr>
          </a:p>
        </p:txBody>
      </p:sp>
      <p:sp>
        <p:nvSpPr>
          <p:cNvPr id="461" name="Google Shape;461;p84"/>
          <p:cNvSpPr/>
          <p:nvPr/>
        </p:nvSpPr>
        <p:spPr>
          <a:xfrm>
            <a:off x="6718336" y="758840"/>
            <a:ext cx="242566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it" sz="1400" u="none" cap="none" strike="noStrike">
                <a:solidFill>
                  <a:srgbClr val="FFFFFF"/>
                </a:solidFill>
                <a:latin typeface="Arial"/>
                <a:ea typeface="Arial"/>
                <a:cs typeface="Arial"/>
                <a:sym typeface="Arial"/>
              </a:rPr>
              <a:t>(Chair: </a:t>
            </a:r>
            <a:endParaRPr/>
          </a:p>
          <a:p>
            <a:pPr indent="0" lvl="0" marL="0" marR="0" rtl="0" algn="ctr">
              <a:lnSpc>
                <a:spcPct val="100000"/>
              </a:lnSpc>
              <a:spcBef>
                <a:spcPts val="0"/>
              </a:spcBef>
              <a:spcAft>
                <a:spcPts val="0"/>
              </a:spcAft>
              <a:buNone/>
            </a:pPr>
            <a:r>
              <a:rPr b="0" i="0" lang="it" sz="1400" u="none" cap="none" strike="noStrike">
                <a:solidFill>
                  <a:srgbClr val="FFFFFF"/>
                </a:solidFill>
                <a:latin typeface="Arial"/>
                <a:ea typeface="Arial"/>
                <a:cs typeface="Arial"/>
                <a:sym typeface="Arial"/>
              </a:rPr>
              <a:t>Rachel Street/Will Clarkson)</a:t>
            </a:r>
            <a:endParaRPr b="0" i="0" sz="20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pic>
        <p:nvPicPr>
          <p:cNvPr id="466" name="Google Shape;466;p85"/>
          <p:cNvPicPr preferRelativeResize="0"/>
          <p:nvPr/>
        </p:nvPicPr>
        <p:blipFill rotWithShape="1">
          <a:blip r:embed="rId3">
            <a:alphaModFix/>
          </a:blip>
          <a:srcRect b="0" l="0" r="0" t="0"/>
          <a:stretch/>
        </p:blipFill>
        <p:spPr>
          <a:xfrm>
            <a:off x="8393216" y="4833866"/>
            <a:ext cx="658368" cy="249936"/>
          </a:xfrm>
          <a:prstGeom prst="rect">
            <a:avLst/>
          </a:prstGeom>
          <a:noFill/>
          <a:ln>
            <a:noFill/>
          </a:ln>
        </p:spPr>
      </p:pic>
      <p:sp>
        <p:nvSpPr>
          <p:cNvPr id="467" name="Google Shape;467;p85"/>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pic>
        <p:nvPicPr>
          <p:cNvPr id="468" name="Google Shape;468;p85"/>
          <p:cNvPicPr preferRelativeResize="0"/>
          <p:nvPr/>
        </p:nvPicPr>
        <p:blipFill rotWithShape="1">
          <a:blip r:embed="rId4">
            <a:alphaModFix/>
          </a:blip>
          <a:srcRect b="0" l="0" r="0" t="0"/>
          <a:stretch/>
        </p:blipFill>
        <p:spPr>
          <a:xfrm>
            <a:off x="7567932" y="610332"/>
            <a:ext cx="1576068" cy="404813"/>
          </a:xfrm>
          <a:prstGeom prst="rect">
            <a:avLst/>
          </a:prstGeom>
          <a:solidFill>
            <a:schemeClr val="lt1"/>
          </a:solidFill>
          <a:ln>
            <a:noFill/>
          </a:ln>
        </p:spPr>
      </p:pic>
      <p:sp>
        <p:nvSpPr>
          <p:cNvPr id="469" name="Google Shape;469;p85"/>
          <p:cNvSpPr txBox="1"/>
          <p:nvPr/>
        </p:nvSpPr>
        <p:spPr>
          <a:xfrm>
            <a:off x="1063050" y="2121144"/>
            <a:ext cx="7017900"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RUBIN SCIENCE PLATFORM</a:t>
            </a:r>
            <a:endParaRPr/>
          </a:p>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 </a:t>
            </a:r>
            <a:endParaRPr b="0" i="0" sz="3600" u="none" cap="none" strike="noStrike">
              <a:solidFill>
                <a:srgbClr val="FFFFFF"/>
              </a:solidFill>
              <a:latin typeface="Arial"/>
              <a:ea typeface="Arial"/>
              <a:cs typeface="Arial"/>
              <a:sym typeface="Arial"/>
            </a:endParaRPr>
          </a:p>
        </p:txBody>
      </p:sp>
      <p:pic>
        <p:nvPicPr>
          <p:cNvPr id="470" name="Google Shape;470;p85"/>
          <p:cNvPicPr preferRelativeResize="0"/>
          <p:nvPr/>
        </p:nvPicPr>
        <p:blipFill rotWithShape="1">
          <a:blip r:embed="rId5">
            <a:alphaModFix/>
          </a:blip>
          <a:srcRect b="0" l="0" r="0" t="0"/>
          <a:stretch/>
        </p:blipFill>
        <p:spPr>
          <a:xfrm>
            <a:off x="7696283" y="2660"/>
            <a:ext cx="1447717" cy="579774"/>
          </a:xfrm>
          <a:prstGeom prst="rect">
            <a:avLst/>
          </a:prstGeom>
          <a:noFill/>
          <a:ln>
            <a:noFill/>
          </a:ln>
        </p:spPr>
      </p:pic>
      <p:pic>
        <p:nvPicPr>
          <p:cNvPr id="471" name="Google Shape;471;p85"/>
          <p:cNvPicPr preferRelativeResize="0"/>
          <p:nvPr/>
        </p:nvPicPr>
        <p:blipFill rotWithShape="1">
          <a:blip r:embed="rId6">
            <a:alphaModFix/>
          </a:blip>
          <a:srcRect b="0" l="0" r="0" t="0"/>
          <a:stretch/>
        </p:blipFill>
        <p:spPr>
          <a:xfrm>
            <a:off x="6133441" y="10368"/>
            <a:ext cx="1434491" cy="1006971"/>
          </a:xfrm>
          <a:prstGeom prst="rect">
            <a:avLst/>
          </a:prstGeom>
          <a:noFill/>
          <a:ln>
            <a:noFill/>
          </a:ln>
        </p:spPr>
      </p:pic>
      <p:pic>
        <p:nvPicPr>
          <p:cNvPr id="472" name="Google Shape;472;p85"/>
          <p:cNvPicPr preferRelativeResize="0"/>
          <p:nvPr/>
        </p:nvPicPr>
        <p:blipFill rotWithShape="1">
          <a:blip r:embed="rId4">
            <a:alphaModFix/>
          </a:blip>
          <a:srcRect b="0" l="0" r="0" t="0"/>
          <a:stretch/>
        </p:blipFill>
        <p:spPr>
          <a:xfrm>
            <a:off x="7567932" y="610332"/>
            <a:ext cx="1576068" cy="404813"/>
          </a:xfrm>
          <a:prstGeom prst="rect">
            <a:avLst/>
          </a:prstGeom>
          <a:solidFill>
            <a:schemeClr val="lt1"/>
          </a:solidFill>
          <a:ln>
            <a:noFill/>
          </a:ln>
        </p:spPr>
      </p:pic>
      <p:pic>
        <p:nvPicPr>
          <p:cNvPr id="473" name="Google Shape;473;p85"/>
          <p:cNvPicPr preferRelativeResize="0"/>
          <p:nvPr/>
        </p:nvPicPr>
        <p:blipFill rotWithShape="1">
          <a:blip r:embed="rId7">
            <a:alphaModFix/>
          </a:blip>
          <a:srcRect b="0" l="0" r="0" t="0"/>
          <a:stretch/>
        </p:blipFill>
        <p:spPr>
          <a:xfrm>
            <a:off x="8192156" y="1049938"/>
            <a:ext cx="745380" cy="68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6"/>
          <p:cNvSpPr txBox="1"/>
          <p:nvPr/>
        </p:nvSpPr>
        <p:spPr>
          <a:xfrm>
            <a:off x="2452050" y="1456750"/>
            <a:ext cx="3976800" cy="11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86"/>
          <p:cNvPicPr preferRelativeResize="0"/>
          <p:nvPr/>
        </p:nvPicPr>
        <p:blipFill rotWithShape="1">
          <a:blip r:embed="rId3">
            <a:alphaModFix/>
          </a:blip>
          <a:srcRect b="0" l="0" r="0" t="0"/>
          <a:stretch/>
        </p:blipFill>
        <p:spPr>
          <a:xfrm>
            <a:off x="8393216" y="4833866"/>
            <a:ext cx="658368" cy="249936"/>
          </a:xfrm>
          <a:prstGeom prst="rect">
            <a:avLst/>
          </a:prstGeom>
          <a:noFill/>
          <a:ln>
            <a:noFill/>
          </a:ln>
        </p:spPr>
      </p:pic>
      <p:sp>
        <p:nvSpPr>
          <p:cNvPr id="480" name="Google Shape;480;p86"/>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pic>
        <p:nvPicPr>
          <p:cNvPr id="481" name="Google Shape;481;p86"/>
          <p:cNvPicPr preferRelativeResize="0"/>
          <p:nvPr/>
        </p:nvPicPr>
        <p:blipFill rotWithShape="1">
          <a:blip r:embed="rId4">
            <a:alphaModFix/>
          </a:blip>
          <a:srcRect b="0" l="0" r="0" t="0"/>
          <a:stretch/>
        </p:blipFill>
        <p:spPr>
          <a:xfrm>
            <a:off x="27602" y="1154249"/>
            <a:ext cx="7767658" cy="3611088"/>
          </a:xfrm>
          <a:prstGeom prst="rect">
            <a:avLst/>
          </a:prstGeom>
          <a:noFill/>
          <a:ln>
            <a:noFill/>
          </a:ln>
        </p:spPr>
      </p:pic>
      <p:sp>
        <p:nvSpPr>
          <p:cNvPr id="482" name="Google Shape;482;p86"/>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
        <p:nvSpPr>
          <p:cNvPr id="483" name="Google Shape;483;p86"/>
          <p:cNvSpPr txBox="1"/>
          <p:nvPr/>
        </p:nvSpPr>
        <p:spPr>
          <a:xfrm>
            <a:off x="0" y="204450"/>
            <a:ext cx="9143999"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it" sz="2400" u="none" cap="none" strike="noStrike">
                <a:solidFill>
                  <a:srgbClr val="FFFFFF"/>
                </a:solidFill>
                <a:latin typeface="Arial"/>
                <a:ea typeface="Arial"/>
                <a:cs typeface="Arial"/>
                <a:sym typeface="Arial"/>
              </a:rPr>
              <a:t>TVS Science Platform Evaluation Task Force 2019-2020</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it" sz="2400" u="none" cap="none" strike="noStrike">
                <a:solidFill>
                  <a:srgbClr val="FFFFFF"/>
                </a:solidFill>
                <a:latin typeface="Arial"/>
                <a:ea typeface="Arial"/>
                <a:cs typeface="Arial"/>
                <a:sym typeface="Arial"/>
              </a:rPr>
              <a:t>(Chair: Sara Bonito)</a:t>
            </a:r>
            <a:endParaRPr b="0" i="0" sz="2400" u="none" cap="none" strike="noStrike">
              <a:solidFill>
                <a:srgbClr val="FFFFFF"/>
              </a:solidFill>
              <a:latin typeface="Arial"/>
              <a:ea typeface="Arial"/>
              <a:cs typeface="Arial"/>
              <a:sym typeface="Arial"/>
            </a:endParaRPr>
          </a:p>
        </p:txBody>
      </p:sp>
      <p:sp>
        <p:nvSpPr>
          <p:cNvPr id="484" name="Google Shape;484;p86"/>
          <p:cNvSpPr txBox="1"/>
          <p:nvPr/>
        </p:nvSpPr>
        <p:spPr>
          <a:xfrm>
            <a:off x="4843889" y="3674276"/>
            <a:ext cx="3492177" cy="11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it" sz="1600" u="none" cap="none" strike="noStrike">
                <a:solidFill>
                  <a:srgbClr val="000000"/>
                </a:solidFill>
                <a:latin typeface="Century Gothic"/>
                <a:ea typeface="Century Gothic"/>
                <a:cs typeface="Century Gothic"/>
                <a:sym typeface="Century Gothic"/>
              </a:rPr>
              <a:t>More members, </a:t>
            </a:r>
            <a:endParaRPr/>
          </a:p>
          <a:p>
            <a:pPr indent="0" lvl="0" marL="0" marR="0" rtl="0" algn="l">
              <a:lnSpc>
                <a:spcPct val="100000"/>
              </a:lnSpc>
              <a:spcBef>
                <a:spcPts val="0"/>
              </a:spcBef>
              <a:spcAft>
                <a:spcPts val="0"/>
              </a:spcAft>
              <a:buClr>
                <a:srgbClr val="000000"/>
              </a:buClr>
              <a:buSzPts val="1600"/>
              <a:buFont typeface="Arial"/>
              <a:buNone/>
            </a:pPr>
            <a:r>
              <a:rPr b="0" i="0" lang="it" sz="1600" u="none" cap="none" strike="noStrike">
                <a:solidFill>
                  <a:srgbClr val="000000"/>
                </a:solidFill>
                <a:latin typeface="Century Gothic"/>
                <a:ea typeface="Century Gothic"/>
                <a:cs typeface="Century Gothic"/>
                <a:sym typeface="Century Gothic"/>
              </a:rPr>
              <a:t>from a very diverse range of </a:t>
            </a:r>
            <a:endParaRPr/>
          </a:p>
          <a:p>
            <a:pPr indent="0" lvl="0" marL="0" marR="0" rtl="0" algn="l">
              <a:lnSpc>
                <a:spcPct val="100000"/>
              </a:lnSpc>
              <a:spcBef>
                <a:spcPts val="0"/>
              </a:spcBef>
              <a:spcAft>
                <a:spcPts val="0"/>
              </a:spcAft>
              <a:buClr>
                <a:srgbClr val="000000"/>
              </a:buClr>
              <a:buSzPts val="1600"/>
              <a:buFont typeface="Arial"/>
              <a:buNone/>
            </a:pPr>
            <a:r>
              <a:rPr b="0" i="0" lang="it" sz="1600" u="none" cap="none" strike="noStrike">
                <a:solidFill>
                  <a:srgbClr val="000000"/>
                </a:solidFill>
                <a:latin typeface="Century Gothic"/>
                <a:ea typeface="Century Gothic"/>
                <a:cs typeface="Century Gothic"/>
                <a:sym typeface="Century Gothic"/>
              </a:rPr>
              <a:t>scientific interests</a:t>
            </a:r>
            <a:endParaRPr b="0" i="0" sz="16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488" name="Shape 488"/>
        <p:cNvGrpSpPr/>
        <p:nvPr/>
      </p:nvGrpSpPr>
      <p:grpSpPr>
        <a:xfrm>
          <a:off x="0" y="0"/>
          <a:ext cx="0" cy="0"/>
          <a:chOff x="0" y="0"/>
          <a:chExt cx="0" cy="0"/>
        </a:xfrm>
      </p:grpSpPr>
      <p:sp>
        <p:nvSpPr>
          <p:cNvPr id="489" name="Google Shape;489;p87"/>
          <p:cNvSpPr txBox="1"/>
          <p:nvPr>
            <p:ph idx="1" type="subTitle"/>
          </p:nvPr>
        </p:nvSpPr>
        <p:spPr>
          <a:xfrm>
            <a:off x="311700" y="1708325"/>
            <a:ext cx="8520600" cy="3435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2800"/>
              <a:buNone/>
            </a:pPr>
            <a:r>
              <a:rPr lang="it"/>
              <a:t>- telecon: also tutorials for the use of Portal and notebooks</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rPr lang="it"/>
              <a:t>- active participation (breakout room requested) during the DP0 Assembly and the Stack Club: every Friday</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rPr lang="it"/>
              <a:t>- internship for undergrad students</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p:txBody>
      </p:sp>
      <p:sp>
        <p:nvSpPr>
          <p:cNvPr id="490" name="Google Shape;490;p87"/>
          <p:cNvSpPr txBox="1"/>
          <p:nvPr>
            <p:ph idx="1" type="subTitle"/>
          </p:nvPr>
        </p:nvSpPr>
        <p:spPr>
          <a:xfrm>
            <a:off x="420025" y="65850"/>
            <a:ext cx="8520600" cy="856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ctr">
              <a:lnSpc>
                <a:spcPct val="100000"/>
              </a:lnSpc>
              <a:spcBef>
                <a:spcPts val="0"/>
              </a:spcBef>
              <a:spcAft>
                <a:spcPts val="0"/>
              </a:spcAft>
              <a:buSzPct val="93333"/>
              <a:buNone/>
            </a:pPr>
            <a:r>
              <a:rPr lang="it" sz="12000"/>
              <a:t>Data Preview 0 Task Force (DP0 TF)</a:t>
            </a:r>
            <a:endParaRPr sz="12000"/>
          </a:p>
          <a:p>
            <a:pPr indent="0" lvl="0" marL="0" rtl="0" algn="ctr">
              <a:lnSpc>
                <a:spcPct val="100000"/>
              </a:lnSpc>
              <a:spcBef>
                <a:spcPts val="0"/>
              </a:spcBef>
              <a:spcAft>
                <a:spcPts val="0"/>
              </a:spcAft>
              <a:buSzPct val="100000"/>
              <a:buNone/>
            </a:pPr>
            <a:r>
              <a:t/>
            </a:r>
            <a:endParaRPr sz="11200"/>
          </a:p>
          <a:p>
            <a:pPr indent="0" lvl="0" marL="0" rtl="0" algn="ctr">
              <a:lnSpc>
                <a:spcPct val="100000"/>
              </a:lnSpc>
              <a:spcBef>
                <a:spcPts val="0"/>
              </a:spcBef>
              <a:spcAft>
                <a:spcPts val="0"/>
              </a:spcAft>
              <a:buSzPct val="127272"/>
              <a:buNone/>
            </a:pPr>
            <a:r>
              <a:rPr lang="it" sz="8800"/>
              <a:t>chair Sara (Rosaria) Bonito</a:t>
            </a:r>
            <a:endParaRPr sz="8800"/>
          </a:p>
          <a:p>
            <a:pPr indent="0" lvl="0" marL="0" rtl="0" algn="ctr">
              <a:lnSpc>
                <a:spcPct val="100000"/>
              </a:lnSpc>
              <a:spcBef>
                <a:spcPts val="0"/>
              </a:spcBef>
              <a:spcAft>
                <a:spcPts val="0"/>
              </a:spcAft>
              <a:buSzPct val="127272"/>
              <a:buNone/>
            </a:pPr>
            <a:r>
              <a:rPr lang="it" sz="8800"/>
              <a:t>co-chair Vincenzo Petrecca</a:t>
            </a:r>
            <a:endParaRPr sz="8800"/>
          </a:p>
          <a:p>
            <a:pPr indent="0" lvl="0" marL="457200" rtl="0" algn="l">
              <a:lnSpc>
                <a:spcPct val="100000"/>
              </a:lnSpc>
              <a:spcBef>
                <a:spcPts val="0"/>
              </a:spcBef>
              <a:spcAft>
                <a:spcPts val="0"/>
              </a:spcAft>
              <a:buSzPct val="116666"/>
              <a:buNone/>
            </a:pPr>
            <a:r>
              <a:t/>
            </a:r>
            <a:endParaRPr sz="9600"/>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p:txBody>
      </p:sp>
      <p:sp>
        <p:nvSpPr>
          <p:cNvPr id="491" name="Google Shape;491;p87"/>
          <p:cNvSpPr txBox="1"/>
          <p:nvPr/>
        </p:nvSpPr>
        <p:spPr>
          <a:xfrm>
            <a:off x="27602" y="4866932"/>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pic>
        <p:nvPicPr>
          <p:cNvPr id="492" name="Google Shape;492;p87"/>
          <p:cNvPicPr preferRelativeResize="0"/>
          <p:nvPr/>
        </p:nvPicPr>
        <p:blipFill rotWithShape="1">
          <a:blip r:embed="rId3">
            <a:alphaModFix/>
          </a:blip>
          <a:srcRect b="0" l="0" r="0" t="0"/>
          <a:stretch/>
        </p:blipFill>
        <p:spPr>
          <a:xfrm>
            <a:off x="6679731" y="762301"/>
            <a:ext cx="2152569" cy="5528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88"/>
          <p:cNvPicPr preferRelativeResize="0"/>
          <p:nvPr/>
        </p:nvPicPr>
        <p:blipFill rotWithShape="1">
          <a:blip r:embed="rId3">
            <a:alphaModFix/>
          </a:blip>
          <a:srcRect b="0" l="0" r="0" t="0"/>
          <a:stretch/>
        </p:blipFill>
        <p:spPr>
          <a:xfrm>
            <a:off x="183038" y="0"/>
            <a:ext cx="8777924" cy="5143500"/>
          </a:xfrm>
          <a:prstGeom prst="rect">
            <a:avLst/>
          </a:prstGeom>
          <a:noFill/>
          <a:ln>
            <a:noFill/>
          </a:ln>
        </p:spPr>
      </p:pic>
      <p:sp>
        <p:nvSpPr>
          <p:cNvPr id="498" name="Google Shape;498;p88"/>
          <p:cNvSpPr txBox="1"/>
          <p:nvPr/>
        </p:nvSpPr>
        <p:spPr>
          <a:xfrm>
            <a:off x="2452050" y="1456750"/>
            <a:ext cx="3976800" cy="11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9" name="Google Shape;499;p88"/>
          <p:cNvPicPr preferRelativeResize="0"/>
          <p:nvPr/>
        </p:nvPicPr>
        <p:blipFill rotWithShape="1">
          <a:blip r:embed="rId4">
            <a:alphaModFix/>
          </a:blip>
          <a:srcRect b="0" l="0" r="0" t="0"/>
          <a:stretch/>
        </p:blipFill>
        <p:spPr>
          <a:xfrm>
            <a:off x="8393216" y="4833866"/>
            <a:ext cx="658368" cy="249936"/>
          </a:xfrm>
          <a:prstGeom prst="rect">
            <a:avLst/>
          </a:prstGeom>
          <a:noFill/>
          <a:ln>
            <a:noFill/>
          </a:ln>
        </p:spPr>
      </p:pic>
      <p:sp>
        <p:nvSpPr>
          <p:cNvPr id="500" name="Google Shape;500;p88"/>
          <p:cNvSpPr txBox="1"/>
          <p:nvPr/>
        </p:nvSpPr>
        <p:spPr>
          <a:xfrm>
            <a:off x="27602" y="4866932"/>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9"/>
          <p:cNvSpPr txBox="1"/>
          <p:nvPr/>
        </p:nvSpPr>
        <p:spPr>
          <a:xfrm>
            <a:off x="2452050" y="1456750"/>
            <a:ext cx="3976800" cy="11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9"/>
          <p:cNvSpPr txBox="1"/>
          <p:nvPr/>
        </p:nvSpPr>
        <p:spPr>
          <a:xfrm>
            <a:off x="994175" y="204450"/>
            <a:ext cx="6351900"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LSST SCIENCE PLATFORM</a:t>
            </a:r>
            <a:endParaRPr b="0" i="0" sz="1400" u="none" cap="none" strike="noStrike">
              <a:solidFill>
                <a:srgbClr val="000000"/>
              </a:solidFill>
              <a:latin typeface="Arial"/>
              <a:ea typeface="Arial"/>
              <a:cs typeface="Arial"/>
              <a:sym typeface="Arial"/>
            </a:endParaRPr>
          </a:p>
        </p:txBody>
      </p:sp>
      <p:pic>
        <p:nvPicPr>
          <p:cNvPr id="507" name="Google Shape;507;p89"/>
          <p:cNvPicPr preferRelativeResize="0"/>
          <p:nvPr/>
        </p:nvPicPr>
        <p:blipFill rotWithShape="1">
          <a:blip r:embed="rId3">
            <a:alphaModFix/>
          </a:blip>
          <a:srcRect b="0" l="0" r="0" t="0"/>
          <a:stretch/>
        </p:blipFill>
        <p:spPr>
          <a:xfrm>
            <a:off x="1081440" y="4628840"/>
            <a:ext cx="6881400" cy="248400"/>
          </a:xfrm>
          <a:prstGeom prst="rect">
            <a:avLst/>
          </a:prstGeom>
          <a:noFill/>
          <a:ln>
            <a:noFill/>
          </a:ln>
        </p:spPr>
      </p:pic>
      <p:pic>
        <p:nvPicPr>
          <p:cNvPr id="508" name="Google Shape;508;p89"/>
          <p:cNvPicPr preferRelativeResize="0"/>
          <p:nvPr/>
        </p:nvPicPr>
        <p:blipFill rotWithShape="1">
          <a:blip r:embed="rId4">
            <a:alphaModFix/>
          </a:blip>
          <a:srcRect b="0" l="0" r="0" t="0"/>
          <a:stretch/>
        </p:blipFill>
        <p:spPr>
          <a:xfrm>
            <a:off x="8393216" y="4833866"/>
            <a:ext cx="658368" cy="249936"/>
          </a:xfrm>
          <a:prstGeom prst="rect">
            <a:avLst/>
          </a:prstGeom>
          <a:noFill/>
          <a:ln>
            <a:noFill/>
          </a:ln>
        </p:spPr>
      </p:pic>
      <p:pic>
        <p:nvPicPr>
          <p:cNvPr id="509" name="Google Shape;509;p89"/>
          <p:cNvPicPr preferRelativeResize="0"/>
          <p:nvPr/>
        </p:nvPicPr>
        <p:blipFill rotWithShape="1">
          <a:blip r:embed="rId5">
            <a:alphaModFix/>
          </a:blip>
          <a:srcRect b="0" l="0" r="0" t="0"/>
          <a:stretch/>
        </p:blipFill>
        <p:spPr>
          <a:xfrm>
            <a:off x="0" y="245534"/>
            <a:ext cx="7913116" cy="5591810"/>
          </a:xfrm>
          <a:prstGeom prst="rect">
            <a:avLst/>
          </a:prstGeom>
          <a:noFill/>
          <a:ln>
            <a:noFill/>
          </a:ln>
        </p:spPr>
      </p:pic>
      <p:sp>
        <p:nvSpPr>
          <p:cNvPr id="510" name="Google Shape;510;p89"/>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4" name="Shape 514"/>
        <p:cNvGrpSpPr/>
        <p:nvPr/>
      </p:nvGrpSpPr>
      <p:grpSpPr>
        <a:xfrm>
          <a:off x="0" y="0"/>
          <a:ext cx="0" cy="0"/>
          <a:chOff x="0" y="0"/>
          <a:chExt cx="0" cy="0"/>
        </a:xfrm>
      </p:grpSpPr>
      <p:sp>
        <p:nvSpPr>
          <p:cNvPr id="515" name="Google Shape;515;p90"/>
          <p:cNvSpPr txBox="1"/>
          <p:nvPr>
            <p:ph type="title"/>
          </p:nvPr>
        </p:nvSpPr>
        <p:spPr>
          <a:xfrm>
            <a:off x="311700" y="186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t">
                <a:solidFill>
                  <a:srgbClr val="059698"/>
                </a:solidFill>
              </a:rPr>
              <a:t>Lightcurve analysis</a:t>
            </a:r>
            <a:endParaRPr b="1">
              <a:solidFill>
                <a:srgbClr val="059698"/>
              </a:solidFill>
            </a:endParaRPr>
          </a:p>
        </p:txBody>
      </p:sp>
      <p:sp>
        <p:nvSpPr>
          <p:cNvPr id="516" name="Google Shape;516;p90"/>
          <p:cNvSpPr txBox="1"/>
          <p:nvPr>
            <p:ph idx="1" type="body"/>
          </p:nvPr>
        </p:nvSpPr>
        <p:spPr>
          <a:xfrm>
            <a:off x="311700" y="839950"/>
            <a:ext cx="8520600" cy="75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it">
                <a:solidFill>
                  <a:srgbClr val="EFEFEF"/>
                </a:solidFill>
              </a:rPr>
              <a:t>Much of TVS science will depend on analysing and modeling lightcurves</a:t>
            </a:r>
            <a:endParaRPr>
              <a:solidFill>
                <a:srgbClr val="EFEFEF"/>
              </a:solidFill>
            </a:endParaRPr>
          </a:p>
          <a:p>
            <a:pPr indent="0" lvl="0" marL="0" rtl="0" algn="l">
              <a:lnSpc>
                <a:spcPct val="115000"/>
              </a:lnSpc>
              <a:spcBef>
                <a:spcPts val="0"/>
              </a:spcBef>
              <a:spcAft>
                <a:spcPts val="0"/>
              </a:spcAft>
              <a:buSzPts val="1800"/>
              <a:buNone/>
            </a:pPr>
            <a:r>
              <a:rPr lang="it">
                <a:solidFill>
                  <a:srgbClr val="EFEFEF"/>
                </a:solidFill>
              </a:rPr>
              <a:t>Extensive software already exists for this purpose</a:t>
            </a:r>
            <a:endParaRPr>
              <a:solidFill>
                <a:srgbClr val="EFEFEF"/>
              </a:solidFill>
            </a:endParaRPr>
          </a:p>
        </p:txBody>
      </p:sp>
      <p:pic>
        <p:nvPicPr>
          <p:cNvPr id="517" name="Google Shape;517;p90"/>
          <p:cNvPicPr preferRelativeResize="0"/>
          <p:nvPr/>
        </p:nvPicPr>
        <p:blipFill rotWithShape="1">
          <a:blip r:embed="rId3">
            <a:alphaModFix/>
          </a:blip>
          <a:srcRect b="0" l="0" r="0" t="0"/>
          <a:stretch/>
        </p:blipFill>
        <p:spPr>
          <a:xfrm>
            <a:off x="393500" y="3280398"/>
            <a:ext cx="2728776" cy="1531678"/>
          </a:xfrm>
          <a:prstGeom prst="rect">
            <a:avLst/>
          </a:prstGeom>
          <a:noFill/>
          <a:ln>
            <a:noFill/>
          </a:ln>
        </p:spPr>
      </p:pic>
      <p:pic>
        <p:nvPicPr>
          <p:cNvPr id="518" name="Google Shape;518;p90"/>
          <p:cNvPicPr preferRelativeResize="0"/>
          <p:nvPr/>
        </p:nvPicPr>
        <p:blipFill rotWithShape="1">
          <a:blip r:embed="rId4">
            <a:alphaModFix/>
          </a:blip>
          <a:srcRect b="0" l="0" r="0" t="0"/>
          <a:stretch/>
        </p:blipFill>
        <p:spPr>
          <a:xfrm>
            <a:off x="393500" y="1679550"/>
            <a:ext cx="2728774" cy="1321075"/>
          </a:xfrm>
          <a:prstGeom prst="rect">
            <a:avLst/>
          </a:prstGeom>
          <a:noFill/>
          <a:ln>
            <a:noFill/>
          </a:ln>
        </p:spPr>
      </p:pic>
      <p:cxnSp>
        <p:nvCxnSpPr>
          <p:cNvPr id="519" name="Google Shape;519;p90"/>
          <p:cNvCxnSpPr>
            <a:stCxn id="518" idx="2"/>
            <a:endCxn id="517" idx="0"/>
          </p:cNvCxnSpPr>
          <p:nvPr/>
        </p:nvCxnSpPr>
        <p:spPr>
          <a:xfrm>
            <a:off x="1757887" y="3000625"/>
            <a:ext cx="0" cy="279900"/>
          </a:xfrm>
          <a:prstGeom prst="straightConnector1">
            <a:avLst/>
          </a:prstGeom>
          <a:noFill/>
          <a:ln cap="flat" cmpd="sng" w="38100">
            <a:solidFill>
              <a:srgbClr val="FFFFFF"/>
            </a:solidFill>
            <a:prstDash val="solid"/>
            <a:round/>
            <a:headEnd len="sm" w="sm" type="none"/>
            <a:tailEnd len="med" w="med" type="stealth"/>
          </a:ln>
        </p:spPr>
      </p:cxnSp>
      <p:sp>
        <p:nvSpPr>
          <p:cNvPr id="520" name="Google Shape;520;p90"/>
          <p:cNvSpPr txBox="1"/>
          <p:nvPr/>
        </p:nvSpPr>
        <p:spPr>
          <a:xfrm>
            <a:off x="3312925" y="4492925"/>
            <a:ext cx="5447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rgbClr val="CCCCCC"/>
                </a:solidFill>
                <a:latin typeface="Arial"/>
                <a:ea typeface="Arial"/>
                <a:cs typeface="Arial"/>
                <a:sym typeface="Arial"/>
              </a:rPr>
              <a:t>Graphics: Lightkurve.org, Maxted et al., 2004, MNRAS, 355, 1143, Khan, R. et al. (2010), ApJ, 726, 106</a:t>
            </a:r>
            <a:endParaRPr b="0" i="0" sz="1200" u="none" cap="none" strike="noStrike">
              <a:solidFill>
                <a:srgbClr val="CCCCCC"/>
              </a:solidFill>
              <a:latin typeface="Arial"/>
              <a:ea typeface="Arial"/>
              <a:cs typeface="Arial"/>
              <a:sym typeface="Arial"/>
            </a:endParaRPr>
          </a:p>
        </p:txBody>
      </p:sp>
      <p:pic>
        <p:nvPicPr>
          <p:cNvPr id="521" name="Google Shape;521;p90"/>
          <p:cNvPicPr preferRelativeResize="0"/>
          <p:nvPr/>
        </p:nvPicPr>
        <p:blipFill rotWithShape="1">
          <a:blip r:embed="rId5">
            <a:alphaModFix/>
          </a:blip>
          <a:srcRect b="0" l="0" r="0" t="0"/>
          <a:stretch/>
        </p:blipFill>
        <p:spPr>
          <a:xfrm>
            <a:off x="3274675" y="1750750"/>
            <a:ext cx="2806448" cy="1989425"/>
          </a:xfrm>
          <a:prstGeom prst="rect">
            <a:avLst/>
          </a:prstGeom>
          <a:noFill/>
          <a:ln>
            <a:noFill/>
          </a:ln>
        </p:spPr>
      </p:pic>
      <p:pic>
        <p:nvPicPr>
          <p:cNvPr id="522" name="Google Shape;522;p90"/>
          <p:cNvPicPr preferRelativeResize="0"/>
          <p:nvPr/>
        </p:nvPicPr>
        <p:blipFill rotWithShape="1">
          <a:blip r:embed="rId6">
            <a:alphaModFix/>
          </a:blip>
          <a:srcRect b="0" l="0" r="0" t="0"/>
          <a:stretch/>
        </p:blipFill>
        <p:spPr>
          <a:xfrm>
            <a:off x="6233524" y="1750750"/>
            <a:ext cx="2758077" cy="2665979"/>
          </a:xfrm>
          <a:prstGeom prst="rect">
            <a:avLst/>
          </a:prstGeom>
          <a:noFill/>
          <a:ln>
            <a:noFill/>
          </a:ln>
        </p:spPr>
      </p:pic>
      <p:pic>
        <p:nvPicPr>
          <p:cNvPr id="523" name="Google Shape;523;p90"/>
          <p:cNvPicPr preferRelativeResize="0"/>
          <p:nvPr/>
        </p:nvPicPr>
        <p:blipFill rotWithShape="1">
          <a:blip r:embed="rId7">
            <a:alphaModFix/>
          </a:blip>
          <a:srcRect b="0" l="0" r="0" t="0"/>
          <a:stretch/>
        </p:blipFill>
        <p:spPr>
          <a:xfrm>
            <a:off x="7567932" y="404592"/>
            <a:ext cx="1576068" cy="404813"/>
          </a:xfrm>
          <a:prstGeom prst="rect">
            <a:avLst/>
          </a:prstGeom>
          <a:solidFill>
            <a:schemeClr val="lt1"/>
          </a:solidFill>
          <a:ln>
            <a:noFill/>
          </a:ln>
        </p:spPr>
      </p:pic>
      <p:sp>
        <p:nvSpPr>
          <p:cNvPr id="524" name="Google Shape;524;p90"/>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
        <p:nvSpPr>
          <p:cNvPr id="525" name="Google Shape;525;p90"/>
          <p:cNvSpPr txBox="1"/>
          <p:nvPr/>
        </p:nvSpPr>
        <p:spPr>
          <a:xfrm>
            <a:off x="27602" y="4866932"/>
            <a:ext cx="540704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courtesy of Rachel Street</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91"/>
          <p:cNvSpPr txBox="1"/>
          <p:nvPr>
            <p:ph type="title"/>
          </p:nvPr>
        </p:nvSpPr>
        <p:spPr>
          <a:xfrm>
            <a:off x="311700" y="248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t">
                <a:solidFill>
                  <a:srgbClr val="059698"/>
                </a:solidFill>
              </a:rPr>
              <a:t>Lightcurve modeling in the RSP</a:t>
            </a:r>
            <a:endParaRPr b="1">
              <a:solidFill>
                <a:srgbClr val="059698"/>
              </a:solidFill>
            </a:endParaRPr>
          </a:p>
        </p:txBody>
      </p:sp>
      <p:pic>
        <p:nvPicPr>
          <p:cNvPr id="531" name="Google Shape;531;p91"/>
          <p:cNvPicPr preferRelativeResize="0"/>
          <p:nvPr/>
        </p:nvPicPr>
        <p:blipFill rotWithShape="1">
          <a:blip r:embed="rId3">
            <a:alphaModFix/>
          </a:blip>
          <a:srcRect b="0" l="0" r="0" t="0"/>
          <a:stretch/>
        </p:blipFill>
        <p:spPr>
          <a:xfrm>
            <a:off x="384575" y="1171975"/>
            <a:ext cx="5723328" cy="3220824"/>
          </a:xfrm>
          <a:prstGeom prst="rect">
            <a:avLst/>
          </a:prstGeom>
          <a:noFill/>
          <a:ln>
            <a:noFill/>
          </a:ln>
        </p:spPr>
      </p:pic>
      <p:sp>
        <p:nvSpPr>
          <p:cNvPr id="532" name="Google Shape;532;p91"/>
          <p:cNvSpPr txBox="1"/>
          <p:nvPr/>
        </p:nvSpPr>
        <p:spPr>
          <a:xfrm>
            <a:off x="6232925" y="1187650"/>
            <a:ext cx="2491500" cy="12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CCCCCC"/>
                </a:solidFill>
                <a:latin typeface="Arial"/>
                <a:ea typeface="Arial"/>
                <a:cs typeface="Arial"/>
                <a:sym typeface="Arial"/>
              </a:rPr>
              <a:t>Notebook aspect of RSP offers both Jupyter Notebook and a terminal</a:t>
            </a:r>
            <a:endParaRPr b="0" i="0" sz="1400" u="none" cap="none" strike="noStrike">
              <a:solidFill>
                <a:srgbClr val="CCCCCC"/>
              </a:solidFill>
              <a:latin typeface="Arial"/>
              <a:ea typeface="Arial"/>
              <a:cs typeface="Arial"/>
              <a:sym typeface="Arial"/>
            </a:endParaRPr>
          </a:p>
        </p:txBody>
      </p:sp>
      <p:cxnSp>
        <p:nvCxnSpPr>
          <p:cNvPr id="533" name="Google Shape;533;p91"/>
          <p:cNvCxnSpPr>
            <a:stCxn id="532" idx="1"/>
          </p:cNvCxnSpPr>
          <p:nvPr/>
        </p:nvCxnSpPr>
        <p:spPr>
          <a:xfrm flipH="1">
            <a:off x="3152225" y="1817200"/>
            <a:ext cx="3080700" cy="424200"/>
          </a:xfrm>
          <a:prstGeom prst="straightConnector1">
            <a:avLst/>
          </a:prstGeom>
          <a:noFill/>
          <a:ln cap="flat" cmpd="sng" w="28575">
            <a:solidFill>
              <a:srgbClr val="980000"/>
            </a:solidFill>
            <a:prstDash val="solid"/>
            <a:round/>
            <a:headEnd len="sm" w="sm" type="none"/>
            <a:tailEnd len="med" w="med" type="triangle"/>
          </a:ln>
        </p:spPr>
      </p:cxnSp>
      <p:cxnSp>
        <p:nvCxnSpPr>
          <p:cNvPr id="534" name="Google Shape;534;p91"/>
          <p:cNvCxnSpPr>
            <a:stCxn id="532" idx="1"/>
          </p:cNvCxnSpPr>
          <p:nvPr/>
        </p:nvCxnSpPr>
        <p:spPr>
          <a:xfrm flipH="1">
            <a:off x="2812925" y="1817200"/>
            <a:ext cx="3420000" cy="1611900"/>
          </a:xfrm>
          <a:prstGeom prst="straightConnector1">
            <a:avLst/>
          </a:prstGeom>
          <a:noFill/>
          <a:ln cap="flat" cmpd="sng" w="28575">
            <a:solidFill>
              <a:srgbClr val="980000"/>
            </a:solidFill>
            <a:prstDash val="solid"/>
            <a:round/>
            <a:headEnd len="sm" w="sm" type="none"/>
            <a:tailEnd len="med" w="med" type="triangle"/>
          </a:ln>
        </p:spPr>
      </p:cxnSp>
      <p:pic>
        <p:nvPicPr>
          <p:cNvPr id="535" name="Google Shape;535;p91"/>
          <p:cNvPicPr preferRelativeResize="0"/>
          <p:nvPr/>
        </p:nvPicPr>
        <p:blipFill rotWithShape="1">
          <a:blip r:embed="rId4">
            <a:alphaModFix/>
          </a:blip>
          <a:srcRect b="0" l="0" r="0" t="0"/>
          <a:stretch/>
        </p:blipFill>
        <p:spPr>
          <a:xfrm>
            <a:off x="7567932" y="404592"/>
            <a:ext cx="1576068" cy="404813"/>
          </a:xfrm>
          <a:prstGeom prst="rect">
            <a:avLst/>
          </a:prstGeom>
          <a:solidFill>
            <a:schemeClr val="lt1"/>
          </a:solidFill>
          <a:ln>
            <a:noFill/>
          </a:ln>
        </p:spPr>
      </p:pic>
      <p:sp>
        <p:nvSpPr>
          <p:cNvPr id="536" name="Google Shape;536;p91"/>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
        <p:nvSpPr>
          <p:cNvPr id="537" name="Google Shape;537;p91"/>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courtesy of Rachel Street</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2"/>
          <p:cNvSpPr txBox="1"/>
          <p:nvPr>
            <p:ph type="title"/>
          </p:nvPr>
        </p:nvSpPr>
        <p:spPr>
          <a:xfrm>
            <a:off x="311700" y="248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t">
                <a:solidFill>
                  <a:srgbClr val="059698"/>
                </a:solidFill>
              </a:rPr>
              <a:t>Lightcurve modeling in the RSP</a:t>
            </a:r>
            <a:endParaRPr b="1">
              <a:solidFill>
                <a:srgbClr val="059698"/>
              </a:solidFill>
            </a:endParaRPr>
          </a:p>
        </p:txBody>
      </p:sp>
      <p:pic>
        <p:nvPicPr>
          <p:cNvPr id="543" name="Google Shape;543;p92"/>
          <p:cNvPicPr preferRelativeResize="0"/>
          <p:nvPr/>
        </p:nvPicPr>
        <p:blipFill rotWithShape="1">
          <a:blip r:embed="rId3">
            <a:alphaModFix/>
          </a:blip>
          <a:srcRect b="0" l="0" r="0" t="0"/>
          <a:stretch/>
        </p:blipFill>
        <p:spPr>
          <a:xfrm>
            <a:off x="384575" y="1171975"/>
            <a:ext cx="5723328" cy="3220824"/>
          </a:xfrm>
          <a:prstGeom prst="rect">
            <a:avLst/>
          </a:prstGeom>
          <a:noFill/>
          <a:ln>
            <a:noFill/>
          </a:ln>
        </p:spPr>
      </p:pic>
      <p:sp>
        <p:nvSpPr>
          <p:cNvPr id="544" name="Google Shape;544;p92"/>
          <p:cNvSpPr txBox="1"/>
          <p:nvPr/>
        </p:nvSpPr>
        <p:spPr>
          <a:xfrm>
            <a:off x="6366875" y="1223375"/>
            <a:ext cx="2259300" cy="162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CCCCCC"/>
                </a:solidFill>
                <a:latin typeface="Arial"/>
                <a:ea typeface="Arial"/>
                <a:cs typeface="Arial"/>
                <a:sym typeface="Arial"/>
              </a:rPr>
              <a:t>User accounts provide 100GB of storage and a virtual python environment where users can install their own software, e.g. via pip or clone from Github</a:t>
            </a:r>
            <a:endParaRPr b="0" i="0" sz="1400" u="none" cap="none" strike="noStrike">
              <a:solidFill>
                <a:srgbClr val="CCCCCC"/>
              </a:solidFill>
              <a:latin typeface="Arial"/>
              <a:ea typeface="Arial"/>
              <a:cs typeface="Arial"/>
              <a:sym typeface="Arial"/>
            </a:endParaRPr>
          </a:p>
        </p:txBody>
      </p:sp>
      <p:pic>
        <p:nvPicPr>
          <p:cNvPr id="545" name="Google Shape;545;p92"/>
          <p:cNvPicPr preferRelativeResize="0"/>
          <p:nvPr/>
        </p:nvPicPr>
        <p:blipFill rotWithShape="1">
          <a:blip r:embed="rId4">
            <a:alphaModFix/>
          </a:blip>
          <a:srcRect b="0" l="0" r="0" t="0"/>
          <a:stretch/>
        </p:blipFill>
        <p:spPr>
          <a:xfrm>
            <a:off x="866175" y="3131101"/>
            <a:ext cx="7411648" cy="1686550"/>
          </a:xfrm>
          <a:prstGeom prst="rect">
            <a:avLst/>
          </a:prstGeom>
          <a:noFill/>
          <a:ln>
            <a:noFill/>
          </a:ln>
        </p:spPr>
      </p:pic>
      <p:pic>
        <p:nvPicPr>
          <p:cNvPr id="546" name="Google Shape;546;p92"/>
          <p:cNvPicPr preferRelativeResize="0"/>
          <p:nvPr/>
        </p:nvPicPr>
        <p:blipFill rotWithShape="1">
          <a:blip r:embed="rId5">
            <a:alphaModFix/>
          </a:blip>
          <a:srcRect b="0" l="0" r="0" t="0"/>
          <a:stretch/>
        </p:blipFill>
        <p:spPr>
          <a:xfrm>
            <a:off x="7567932" y="404592"/>
            <a:ext cx="1576068" cy="404813"/>
          </a:xfrm>
          <a:prstGeom prst="rect">
            <a:avLst/>
          </a:prstGeom>
          <a:solidFill>
            <a:schemeClr val="lt1"/>
          </a:solidFill>
          <a:ln>
            <a:noFill/>
          </a:ln>
        </p:spPr>
      </p:pic>
      <p:sp>
        <p:nvSpPr>
          <p:cNvPr id="547" name="Google Shape;547;p92"/>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
        <p:nvSpPr>
          <p:cNvPr id="548" name="Google Shape;548;p92"/>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courtesy of Rachel Street</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2" name="Shape 552"/>
        <p:cNvGrpSpPr/>
        <p:nvPr/>
      </p:nvGrpSpPr>
      <p:grpSpPr>
        <a:xfrm>
          <a:off x="0" y="0"/>
          <a:ext cx="0" cy="0"/>
          <a:chOff x="0" y="0"/>
          <a:chExt cx="0" cy="0"/>
        </a:xfrm>
      </p:grpSpPr>
      <p:sp>
        <p:nvSpPr>
          <p:cNvPr id="553" name="Google Shape;553;p93"/>
          <p:cNvSpPr txBox="1"/>
          <p:nvPr>
            <p:ph type="title"/>
          </p:nvPr>
        </p:nvSpPr>
        <p:spPr>
          <a:xfrm>
            <a:off x="311700" y="275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t">
                <a:solidFill>
                  <a:srgbClr val="059698"/>
                </a:solidFill>
              </a:rPr>
              <a:t>Building lightcurves</a:t>
            </a:r>
            <a:endParaRPr b="1">
              <a:solidFill>
                <a:srgbClr val="059698"/>
              </a:solidFill>
            </a:endParaRPr>
          </a:p>
        </p:txBody>
      </p:sp>
      <p:pic>
        <p:nvPicPr>
          <p:cNvPr id="554" name="Google Shape;554;p93"/>
          <p:cNvPicPr preferRelativeResize="0"/>
          <p:nvPr/>
        </p:nvPicPr>
        <p:blipFill rotWithShape="1">
          <a:blip r:embed="rId3">
            <a:alphaModFix/>
          </a:blip>
          <a:srcRect b="0" l="0" r="0" t="0"/>
          <a:stretch/>
        </p:blipFill>
        <p:spPr>
          <a:xfrm>
            <a:off x="411925" y="946875"/>
            <a:ext cx="4160066" cy="3990652"/>
          </a:xfrm>
          <a:prstGeom prst="rect">
            <a:avLst/>
          </a:prstGeom>
          <a:noFill/>
          <a:ln>
            <a:noFill/>
          </a:ln>
        </p:spPr>
      </p:pic>
      <p:sp>
        <p:nvSpPr>
          <p:cNvPr id="555" name="Google Shape;555;p93"/>
          <p:cNvSpPr txBox="1"/>
          <p:nvPr/>
        </p:nvSpPr>
        <p:spPr>
          <a:xfrm>
            <a:off x="5116700" y="1044775"/>
            <a:ext cx="2911200" cy="210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D9D9D9"/>
                </a:solidFill>
                <a:latin typeface="Arial"/>
                <a:ea typeface="Arial"/>
                <a:cs typeface="Arial"/>
                <a:sym typeface="Arial"/>
              </a:rPr>
              <a:t>Data served by data Butler system</a:t>
            </a:r>
            <a:endParaRPr b="0" i="0" sz="1400" u="none" cap="none" strike="noStrike">
              <a:solidFill>
                <a:srgbClr val="D9D9D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400" u="none" cap="none" strike="noStrike">
                <a:solidFill>
                  <a:srgbClr val="D9D9D9"/>
                </a:solidFill>
                <a:latin typeface="Arial"/>
                <a:ea typeface="Arial"/>
                <a:cs typeface="Arial"/>
                <a:sym typeface="Arial"/>
              </a:rPr>
              <a:t>Rubin LSST data products are organized on a per-image basis</a:t>
            </a:r>
            <a:endParaRPr b="0" i="0" sz="1400" u="none" cap="none" strike="noStrike">
              <a:solidFill>
                <a:srgbClr val="D9D9D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D9D9D9"/>
                </a:solidFill>
                <a:latin typeface="Arial"/>
                <a:ea typeface="Arial"/>
                <a:cs typeface="Arial"/>
                <a:sym typeface="Arial"/>
              </a:rPr>
              <a:t>Lightcurves must be built by extracting flux data for each object from the source catalog from each image of a set</a:t>
            </a:r>
            <a:endParaRPr b="0" i="0" sz="1400" u="none" cap="none" strike="noStrike">
              <a:solidFill>
                <a:srgbClr val="D9D9D9"/>
              </a:solidFill>
              <a:latin typeface="Arial"/>
              <a:ea typeface="Arial"/>
              <a:cs typeface="Arial"/>
              <a:sym typeface="Arial"/>
            </a:endParaRPr>
          </a:p>
        </p:txBody>
      </p:sp>
      <p:pic>
        <p:nvPicPr>
          <p:cNvPr id="556" name="Google Shape;556;p93"/>
          <p:cNvPicPr preferRelativeResize="0"/>
          <p:nvPr/>
        </p:nvPicPr>
        <p:blipFill rotWithShape="1">
          <a:blip r:embed="rId4">
            <a:alphaModFix/>
          </a:blip>
          <a:srcRect b="0" l="0" r="0" t="0"/>
          <a:stretch/>
        </p:blipFill>
        <p:spPr>
          <a:xfrm>
            <a:off x="7567932" y="404592"/>
            <a:ext cx="1576068" cy="404813"/>
          </a:xfrm>
          <a:prstGeom prst="rect">
            <a:avLst/>
          </a:prstGeom>
          <a:solidFill>
            <a:schemeClr val="lt1"/>
          </a:solidFill>
          <a:ln>
            <a:noFill/>
          </a:ln>
        </p:spPr>
      </p:pic>
      <p:sp>
        <p:nvSpPr>
          <p:cNvPr id="557" name="Google Shape;557;p93"/>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
        <p:nvSpPr>
          <p:cNvPr id="558" name="Google Shape;558;p93"/>
          <p:cNvSpPr txBox="1"/>
          <p:nvPr/>
        </p:nvSpPr>
        <p:spPr>
          <a:xfrm>
            <a:off x="27602" y="4880184"/>
            <a:ext cx="540704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courtesy of Rachel Street</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349" name="Shape 349"/>
        <p:cNvGrpSpPr/>
        <p:nvPr/>
      </p:nvGrpSpPr>
      <p:grpSpPr>
        <a:xfrm>
          <a:off x="0" y="0"/>
          <a:ext cx="0" cy="0"/>
          <a:chOff x="0" y="0"/>
          <a:chExt cx="0" cy="0"/>
        </a:xfrm>
      </p:grpSpPr>
      <p:sp>
        <p:nvSpPr>
          <p:cNvPr id="350" name="Google Shape;350;p76"/>
          <p:cNvSpPr/>
          <p:nvPr/>
        </p:nvSpPr>
        <p:spPr>
          <a:xfrm>
            <a:off x="195774" y="8287"/>
            <a:ext cx="8744700" cy="8538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400"/>
              <a:buFont typeface="Arial"/>
              <a:buNone/>
            </a:pPr>
            <a:r>
              <a:rPr lang="it" sz="4400">
                <a:solidFill>
                  <a:srgbClr val="595959"/>
                </a:solidFill>
                <a:latin typeface="Century Gothic"/>
                <a:ea typeface="Century Gothic"/>
                <a:cs typeface="Century Gothic"/>
                <a:sym typeface="Century Gothic"/>
              </a:rPr>
              <a:t>YSOs RUBIN LSST</a:t>
            </a:r>
            <a:endParaRPr b="0" i="0" sz="4400" u="none" cap="none" strike="noStrike">
              <a:solidFill>
                <a:srgbClr val="595959"/>
              </a:solidFill>
              <a:latin typeface="Century Gothic"/>
              <a:ea typeface="Century Gothic"/>
              <a:cs typeface="Century Gothic"/>
              <a:sym typeface="Century Gothic"/>
            </a:endParaRPr>
          </a:p>
        </p:txBody>
      </p:sp>
      <p:sp>
        <p:nvSpPr>
          <p:cNvPr id="351" name="Google Shape;351;p76"/>
          <p:cNvSpPr/>
          <p:nvPr/>
        </p:nvSpPr>
        <p:spPr>
          <a:xfrm>
            <a:off x="0" y="745867"/>
            <a:ext cx="9139800" cy="3390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0" i="0" lang="it" sz="2400" u="none" cap="none" strike="noStrike">
                <a:solidFill>
                  <a:srgbClr val="7030A0"/>
                </a:solidFill>
                <a:latin typeface="Century Gothic"/>
                <a:ea typeface="Century Gothic"/>
                <a:cs typeface="Century Gothic"/>
                <a:sym typeface="Century Gothic"/>
              </a:rPr>
              <a:t>Young stars with variability</a:t>
            </a:r>
            <a:r>
              <a:rPr b="0" i="0" lang="it" sz="2400" u="none" cap="none" strike="noStrike">
                <a:solidFill>
                  <a:srgbClr val="595959"/>
                </a:solidFill>
                <a:latin typeface="Century Gothic"/>
                <a:ea typeface="Century Gothic"/>
                <a:cs typeface="Century Gothic"/>
                <a:sym typeface="Century Gothic"/>
              </a:rPr>
              <a:t> </a:t>
            </a:r>
            <a:endParaRPr/>
          </a:p>
          <a:p>
            <a:pPr indent="0" lvl="0" marL="0" marR="0" rtl="0" algn="l">
              <a:lnSpc>
                <a:spcPct val="100000"/>
              </a:lnSpc>
              <a:spcBef>
                <a:spcPts val="0"/>
              </a:spcBef>
              <a:spcAft>
                <a:spcPts val="0"/>
              </a:spcAft>
              <a:buClr>
                <a:srgbClr val="000000"/>
              </a:buClr>
              <a:buSzPts val="2400"/>
              <a:buFont typeface="Arial"/>
              <a:buNone/>
            </a:pPr>
            <a:r>
              <a:rPr b="0" i="0" lang="it" sz="2400" u="none" cap="none" strike="noStrike">
                <a:solidFill>
                  <a:srgbClr val="595959"/>
                </a:solidFill>
                <a:latin typeface="Century Gothic"/>
                <a:ea typeface="Century Gothic"/>
                <a:cs typeface="Century Gothic"/>
                <a:sym typeface="Century Gothic"/>
              </a:rPr>
              <a:t>(Bonito &amp; Hartigan et al. 2018; Bonito &amp; Venuti et al. 2021; </a:t>
            </a:r>
            <a:r>
              <a:rPr b="1" i="0" lang="it" sz="2400" u="none" cap="none" strike="noStrike">
                <a:solidFill>
                  <a:srgbClr val="595959"/>
                </a:solidFill>
                <a:latin typeface="Century Gothic"/>
                <a:ea typeface="Century Gothic"/>
                <a:cs typeface="Century Gothic"/>
                <a:sym typeface="Century Gothic"/>
              </a:rPr>
              <a:t>Bonito &amp; Venuti et al. ApJS in prep.</a:t>
            </a:r>
            <a:r>
              <a:rPr b="0" i="0" lang="it" sz="2400" u="none" cap="none" strike="noStrike">
                <a:solidFill>
                  <a:srgbClr val="595959"/>
                </a:solidFill>
                <a:latin typeface="Century Gothic"/>
                <a:ea typeface="Century Gothic"/>
                <a:cs typeface="Century Gothic"/>
                <a:sym typeface="Century Gothic"/>
              </a:rPr>
              <a:t>):</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427479" lvl="0" marL="457200" marR="0" rtl="0" algn="l">
              <a:lnSpc>
                <a:spcPct val="100000"/>
              </a:lnSpc>
              <a:spcBef>
                <a:spcPts val="0"/>
              </a:spcBef>
              <a:spcAft>
                <a:spcPts val="0"/>
              </a:spcAft>
              <a:buClr>
                <a:srgbClr val="9077BA"/>
              </a:buClr>
              <a:buSzPts val="2400"/>
              <a:buFont typeface="Noto Sans Symbols"/>
              <a:buChar char="⮚"/>
            </a:pPr>
            <a:r>
              <a:rPr b="0" i="0" lang="it" sz="2400" u="none" cap="none" strike="noStrike">
                <a:solidFill>
                  <a:srgbClr val="595959"/>
                </a:solidFill>
                <a:latin typeface="Century Gothic"/>
                <a:ea typeface="Century Gothic"/>
                <a:cs typeface="Century Gothic"/>
                <a:sym typeface="Century Gothic"/>
              </a:rPr>
              <a:t>Investigate stellar variability of </a:t>
            </a:r>
            <a:r>
              <a:rPr b="0" i="0" lang="it" sz="2400" u="none" cap="none" strike="noStrike">
                <a:solidFill>
                  <a:srgbClr val="7030A0"/>
                </a:solidFill>
                <a:latin typeface="Century Gothic"/>
                <a:ea typeface="Century Gothic"/>
                <a:cs typeface="Century Gothic"/>
                <a:sym typeface="Century Gothic"/>
              </a:rPr>
              <a:t>single objects </a:t>
            </a:r>
            <a:r>
              <a:rPr b="0" i="0" lang="it" sz="2400" u="none" cap="none" strike="noStrike">
                <a:solidFill>
                  <a:srgbClr val="595959"/>
                </a:solidFill>
                <a:latin typeface="Century Gothic"/>
                <a:ea typeface="Century Gothic"/>
                <a:cs typeface="Century Gothic"/>
                <a:sym typeface="Century Gothic"/>
              </a:rPr>
              <a:t>or in </a:t>
            </a:r>
            <a:r>
              <a:rPr b="0" i="0" lang="it" sz="2400" u="none" cap="none" strike="noStrike">
                <a:solidFill>
                  <a:srgbClr val="7030A0"/>
                </a:solidFill>
                <a:latin typeface="Century Gothic"/>
                <a:ea typeface="Century Gothic"/>
                <a:cs typeface="Century Gothic"/>
                <a:sym typeface="Century Gothic"/>
              </a:rPr>
              <a:t>statistical samples </a:t>
            </a:r>
            <a:r>
              <a:rPr b="0" i="0" lang="it" sz="2400" u="none" cap="none" strike="noStrike">
                <a:solidFill>
                  <a:srgbClr val="595959"/>
                </a:solidFill>
                <a:latin typeface="Century Gothic"/>
                <a:ea typeface="Century Gothic"/>
                <a:cs typeface="Century Gothic"/>
                <a:sym typeface="Century Gothic"/>
              </a:rPr>
              <a:t>in stellar clusters</a:t>
            </a:r>
            <a:endParaRPr b="0" i="0" sz="2400" u="none" cap="none" strike="noStrike">
              <a:solidFill>
                <a:srgbClr val="000000"/>
              </a:solidFill>
              <a:latin typeface="Arial"/>
              <a:ea typeface="Arial"/>
              <a:cs typeface="Arial"/>
              <a:sym typeface="Arial"/>
            </a:endParaRPr>
          </a:p>
          <a:p>
            <a:pPr indent="-427479" lvl="0" marL="457200" marR="0" rtl="0" algn="l">
              <a:lnSpc>
                <a:spcPct val="100000"/>
              </a:lnSpc>
              <a:spcBef>
                <a:spcPts val="0"/>
              </a:spcBef>
              <a:spcAft>
                <a:spcPts val="0"/>
              </a:spcAft>
              <a:buClr>
                <a:srgbClr val="9077BA"/>
              </a:buClr>
              <a:buSzPts val="2400"/>
              <a:buFont typeface="Noto Sans Symbols"/>
              <a:buChar char="⮚"/>
            </a:pPr>
            <a:r>
              <a:rPr b="0" i="0" lang="it" sz="2400" u="none" cap="none" strike="noStrike">
                <a:solidFill>
                  <a:srgbClr val="595959"/>
                </a:solidFill>
                <a:latin typeface="Century Gothic"/>
                <a:ea typeface="Century Gothic"/>
                <a:cs typeface="Century Gothic"/>
                <a:sym typeface="Century Gothic"/>
              </a:rPr>
              <a:t>Analyze variability due to stellar activity, </a:t>
            </a:r>
            <a:r>
              <a:rPr b="0" i="0" lang="it" sz="2400" u="none" cap="none" strike="noStrike">
                <a:solidFill>
                  <a:srgbClr val="7030A0"/>
                </a:solidFill>
                <a:latin typeface="Century Gothic"/>
                <a:ea typeface="Century Gothic"/>
                <a:cs typeface="Century Gothic"/>
                <a:sym typeface="Century Gothic"/>
              </a:rPr>
              <a:t>accretion process, </a:t>
            </a:r>
            <a:r>
              <a:rPr b="0" i="0" lang="it" sz="2400" u="none" cap="none" strike="noStrike">
                <a:solidFill>
                  <a:srgbClr val="595959"/>
                </a:solidFill>
                <a:latin typeface="Century Gothic"/>
                <a:ea typeface="Century Gothic"/>
                <a:cs typeface="Century Gothic"/>
                <a:sym typeface="Century Gothic"/>
              </a:rPr>
              <a:t>also in eruptive burst (</a:t>
            </a:r>
            <a:r>
              <a:rPr b="0" i="0" lang="it" sz="2400" u="none" cap="none" strike="noStrike">
                <a:solidFill>
                  <a:srgbClr val="7030A0"/>
                </a:solidFill>
                <a:latin typeface="Century Gothic"/>
                <a:ea typeface="Century Gothic"/>
                <a:cs typeface="Century Gothic"/>
                <a:sym typeface="Century Gothic"/>
              </a:rPr>
              <a:t>FUors and EXors</a:t>
            </a:r>
            <a:r>
              <a:rPr b="0" i="0" lang="it" sz="2400" u="none" cap="none" strike="noStrike">
                <a:solidFill>
                  <a:srgbClr val="595959"/>
                </a:solidFill>
                <a:latin typeface="Century Gothic"/>
                <a:ea typeface="Century Gothic"/>
                <a:cs typeface="Century Gothic"/>
                <a:sym typeface="Century Gothic"/>
              </a:rPr>
              <a:t>), etc.</a:t>
            </a:r>
            <a:endParaRPr b="0" i="0" sz="2400" u="none" cap="none" strike="noStrike">
              <a:solidFill>
                <a:srgbClr val="000000"/>
              </a:solidFill>
              <a:latin typeface="Arial"/>
              <a:ea typeface="Arial"/>
              <a:cs typeface="Arial"/>
              <a:sym typeface="Arial"/>
            </a:endParaRPr>
          </a:p>
          <a:p>
            <a:pPr indent="-452879" lvl="0" marL="457200" marR="0" rtl="0" algn="l">
              <a:lnSpc>
                <a:spcPct val="100000"/>
              </a:lnSpc>
              <a:spcBef>
                <a:spcPts val="0"/>
              </a:spcBef>
              <a:spcAft>
                <a:spcPts val="0"/>
              </a:spcAft>
              <a:buClr>
                <a:srgbClr val="9077BA"/>
              </a:buClr>
              <a:buSzPts val="2800"/>
              <a:buFont typeface="Noto Sans Symbols"/>
              <a:buChar char="⮚"/>
            </a:pPr>
            <a:r>
              <a:rPr b="0" i="0" lang="it" sz="2400" u="none" cap="none" strike="noStrike">
                <a:solidFill>
                  <a:srgbClr val="595959"/>
                </a:solidFill>
                <a:latin typeface="Century Gothic"/>
                <a:ea typeface="Century Gothic"/>
                <a:cs typeface="Century Gothic"/>
                <a:sym typeface="Century Gothic"/>
              </a:rPr>
              <a:t>Take advantage of data collected in </a:t>
            </a:r>
            <a:r>
              <a:rPr b="0" i="0" lang="it" sz="2400" u="none" cap="none" strike="noStrike">
                <a:solidFill>
                  <a:srgbClr val="7030A0"/>
                </a:solidFill>
                <a:latin typeface="Century Gothic"/>
                <a:ea typeface="Century Gothic"/>
                <a:cs typeface="Century Gothic"/>
                <a:sym typeface="Century Gothic"/>
              </a:rPr>
              <a:t>existing surveys and previous programs (e.g. Pan-STARRS, Gaia-ESO Survey, Chandra) </a:t>
            </a:r>
            <a:r>
              <a:rPr b="0" i="0" lang="it" sz="2400" u="none" cap="none" strike="noStrike">
                <a:solidFill>
                  <a:srgbClr val="595959"/>
                </a:solidFill>
                <a:latin typeface="Century Gothic"/>
                <a:ea typeface="Century Gothic"/>
                <a:cs typeface="Century Gothic"/>
                <a:sym typeface="Century Gothic"/>
              </a:rPr>
              <a:t>for a</a:t>
            </a:r>
            <a:r>
              <a:rPr b="0" i="0" lang="it" sz="2400" u="none" cap="none" strike="noStrike">
                <a:solidFill>
                  <a:srgbClr val="7030A0"/>
                </a:solidFill>
                <a:latin typeface="Century Gothic"/>
                <a:ea typeface="Century Gothic"/>
                <a:cs typeface="Century Gothic"/>
                <a:sym typeface="Century Gothic"/>
              </a:rPr>
              <a:t> multi-band characterization</a:t>
            </a:r>
            <a:endParaRPr b="0" i="0" sz="2400" u="none" cap="none" strike="noStrike">
              <a:solidFill>
                <a:srgbClr val="000000"/>
              </a:solidFill>
              <a:latin typeface="Arial"/>
              <a:ea typeface="Arial"/>
              <a:cs typeface="Arial"/>
              <a:sym typeface="Arial"/>
            </a:endParaRPr>
          </a:p>
        </p:txBody>
      </p:sp>
      <p:pic>
        <p:nvPicPr>
          <p:cNvPr id="352" name="Google Shape;352;p76"/>
          <p:cNvPicPr preferRelativeResize="0"/>
          <p:nvPr/>
        </p:nvPicPr>
        <p:blipFill rotWithShape="1">
          <a:blip r:embed="rId3">
            <a:alphaModFix/>
          </a:blip>
          <a:srcRect b="0" l="0" r="0" t="0"/>
          <a:stretch/>
        </p:blipFill>
        <p:spPr>
          <a:xfrm>
            <a:off x="8507520" y="4937760"/>
            <a:ext cx="494640" cy="188460"/>
          </a:xfrm>
          <a:prstGeom prst="rect">
            <a:avLst/>
          </a:prstGeom>
          <a:noFill/>
          <a:ln>
            <a:noFill/>
          </a:ln>
        </p:spPr>
      </p:pic>
      <p:pic>
        <p:nvPicPr>
          <p:cNvPr id="353" name="Google Shape;353;p76"/>
          <p:cNvPicPr preferRelativeResize="0"/>
          <p:nvPr/>
        </p:nvPicPr>
        <p:blipFill rotWithShape="1">
          <a:blip r:embed="rId4">
            <a:alphaModFix/>
          </a:blip>
          <a:srcRect b="0" l="0" r="0" t="0"/>
          <a:stretch/>
        </p:blipFill>
        <p:spPr>
          <a:xfrm>
            <a:off x="7426092" y="1659362"/>
            <a:ext cx="1576066" cy="404813"/>
          </a:xfrm>
          <a:prstGeom prst="rect">
            <a:avLst/>
          </a:prstGeom>
          <a:solidFill>
            <a:schemeClr val="lt1"/>
          </a:solidFill>
          <a:ln>
            <a:noFill/>
          </a:ln>
        </p:spPr>
      </p:pic>
      <p:pic>
        <p:nvPicPr>
          <p:cNvPr id="354" name="Google Shape;354;p76"/>
          <p:cNvPicPr preferRelativeResize="0"/>
          <p:nvPr/>
        </p:nvPicPr>
        <p:blipFill rotWithShape="1">
          <a:blip r:embed="rId5">
            <a:alphaModFix/>
          </a:blip>
          <a:srcRect b="0" l="0" r="0" t="0"/>
          <a:stretch/>
        </p:blipFill>
        <p:spPr>
          <a:xfrm>
            <a:off x="8050316" y="2108799"/>
            <a:ext cx="745380" cy="683999"/>
          </a:xfrm>
          <a:prstGeom prst="rect">
            <a:avLst/>
          </a:prstGeom>
          <a:noFill/>
          <a:ln>
            <a:noFill/>
          </a:ln>
        </p:spPr>
      </p:pic>
      <p:sp>
        <p:nvSpPr>
          <p:cNvPr id="355" name="Google Shape;355;p76"/>
          <p:cNvSpPr txBox="1"/>
          <p:nvPr/>
        </p:nvSpPr>
        <p:spPr>
          <a:xfrm>
            <a:off x="27602" y="4866932"/>
            <a:ext cx="54069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 name="Shape 562"/>
        <p:cNvGrpSpPr/>
        <p:nvPr/>
      </p:nvGrpSpPr>
      <p:grpSpPr>
        <a:xfrm>
          <a:off x="0" y="0"/>
          <a:ext cx="0" cy="0"/>
          <a:chOff x="0" y="0"/>
          <a:chExt cx="0" cy="0"/>
        </a:xfrm>
      </p:grpSpPr>
      <p:sp>
        <p:nvSpPr>
          <p:cNvPr id="563" name="Google Shape;563;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t">
                <a:solidFill>
                  <a:srgbClr val="059698"/>
                </a:solidFill>
              </a:rPr>
              <a:t>Modeling lightcurves</a:t>
            </a:r>
            <a:endParaRPr b="1">
              <a:solidFill>
                <a:srgbClr val="059698"/>
              </a:solidFill>
            </a:endParaRPr>
          </a:p>
        </p:txBody>
      </p:sp>
      <p:pic>
        <p:nvPicPr>
          <p:cNvPr id="564" name="Google Shape;564;p94"/>
          <p:cNvPicPr preferRelativeResize="0"/>
          <p:nvPr/>
        </p:nvPicPr>
        <p:blipFill rotWithShape="1">
          <a:blip r:embed="rId3">
            <a:alphaModFix/>
          </a:blip>
          <a:srcRect b="0" l="0" r="0" t="0"/>
          <a:stretch/>
        </p:blipFill>
        <p:spPr>
          <a:xfrm>
            <a:off x="223850" y="1303725"/>
            <a:ext cx="5071926" cy="2383624"/>
          </a:xfrm>
          <a:prstGeom prst="rect">
            <a:avLst/>
          </a:prstGeom>
          <a:noFill/>
          <a:ln>
            <a:noFill/>
          </a:ln>
        </p:spPr>
      </p:pic>
      <p:pic>
        <p:nvPicPr>
          <p:cNvPr id="565" name="Google Shape;565;p94"/>
          <p:cNvPicPr preferRelativeResize="0"/>
          <p:nvPr/>
        </p:nvPicPr>
        <p:blipFill rotWithShape="1">
          <a:blip r:embed="rId4">
            <a:alphaModFix/>
          </a:blip>
          <a:srcRect b="0" l="0" r="0" t="0"/>
          <a:stretch/>
        </p:blipFill>
        <p:spPr>
          <a:xfrm>
            <a:off x="5403550" y="765845"/>
            <a:ext cx="1838449" cy="1996926"/>
          </a:xfrm>
          <a:prstGeom prst="rect">
            <a:avLst/>
          </a:prstGeom>
          <a:noFill/>
          <a:ln>
            <a:noFill/>
          </a:ln>
        </p:spPr>
      </p:pic>
      <p:pic>
        <p:nvPicPr>
          <p:cNvPr id="566" name="Google Shape;566;p94"/>
          <p:cNvPicPr preferRelativeResize="0"/>
          <p:nvPr/>
        </p:nvPicPr>
        <p:blipFill rotWithShape="1">
          <a:blip r:embed="rId5">
            <a:alphaModFix/>
          </a:blip>
          <a:srcRect b="0" l="0" r="0" t="0"/>
          <a:stretch/>
        </p:blipFill>
        <p:spPr>
          <a:xfrm>
            <a:off x="5457101" y="2879447"/>
            <a:ext cx="2424271" cy="2075929"/>
          </a:xfrm>
          <a:prstGeom prst="rect">
            <a:avLst/>
          </a:prstGeom>
          <a:noFill/>
          <a:ln>
            <a:noFill/>
          </a:ln>
        </p:spPr>
      </p:pic>
      <p:pic>
        <p:nvPicPr>
          <p:cNvPr id="567" name="Google Shape;567;p94"/>
          <p:cNvPicPr preferRelativeResize="0"/>
          <p:nvPr/>
        </p:nvPicPr>
        <p:blipFill rotWithShape="1">
          <a:blip r:embed="rId6">
            <a:alphaModFix/>
          </a:blip>
          <a:srcRect b="0" l="0" r="0" t="0"/>
          <a:stretch/>
        </p:blipFill>
        <p:spPr>
          <a:xfrm>
            <a:off x="7376750" y="1074837"/>
            <a:ext cx="1455551" cy="1378950"/>
          </a:xfrm>
          <a:prstGeom prst="rect">
            <a:avLst/>
          </a:prstGeom>
          <a:noFill/>
          <a:ln>
            <a:noFill/>
          </a:ln>
        </p:spPr>
      </p:pic>
      <p:sp>
        <p:nvSpPr>
          <p:cNvPr id="568" name="Google Shape;568;p94"/>
          <p:cNvSpPr txBox="1"/>
          <p:nvPr/>
        </p:nvSpPr>
        <p:spPr>
          <a:xfrm>
            <a:off x="312550" y="4000500"/>
            <a:ext cx="4732800" cy="96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D9D9D9"/>
                </a:solidFill>
                <a:latin typeface="Arial"/>
                <a:ea typeface="Arial"/>
                <a:cs typeface="Arial"/>
                <a:sym typeface="Arial"/>
              </a:rPr>
              <a:t>Example of a lightcurve modeling procedure and products, using the pyLIMA software within the RSP Notebook aspect</a:t>
            </a:r>
            <a:endParaRPr b="0" i="0" sz="1400" u="none" cap="none" strike="noStrike">
              <a:solidFill>
                <a:srgbClr val="D9D9D9"/>
              </a:solidFill>
              <a:latin typeface="Arial"/>
              <a:ea typeface="Arial"/>
              <a:cs typeface="Arial"/>
              <a:sym typeface="Arial"/>
            </a:endParaRPr>
          </a:p>
        </p:txBody>
      </p:sp>
      <p:pic>
        <p:nvPicPr>
          <p:cNvPr id="569" name="Google Shape;569;p94"/>
          <p:cNvPicPr preferRelativeResize="0"/>
          <p:nvPr/>
        </p:nvPicPr>
        <p:blipFill rotWithShape="1">
          <a:blip r:embed="rId7">
            <a:alphaModFix/>
          </a:blip>
          <a:srcRect b="0" l="0" r="0" t="0"/>
          <a:stretch/>
        </p:blipFill>
        <p:spPr>
          <a:xfrm>
            <a:off x="7567932" y="404592"/>
            <a:ext cx="1576068" cy="404813"/>
          </a:xfrm>
          <a:prstGeom prst="rect">
            <a:avLst/>
          </a:prstGeom>
          <a:solidFill>
            <a:schemeClr val="lt1"/>
          </a:solidFill>
          <a:ln>
            <a:noFill/>
          </a:ln>
        </p:spPr>
      </p:pic>
      <p:sp>
        <p:nvSpPr>
          <p:cNvPr id="570" name="Google Shape;570;p94"/>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
        <p:nvSpPr>
          <p:cNvPr id="571" name="Google Shape;571;p94"/>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courtesy of Rachel Street</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5"/>
          <p:cNvSpPr txBox="1"/>
          <p:nvPr/>
        </p:nvSpPr>
        <p:spPr>
          <a:xfrm>
            <a:off x="2400" y="204450"/>
            <a:ext cx="7694763"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NGC 2264 YOUNG CLUSTER</a:t>
            </a:r>
            <a:endParaRPr b="0" i="0" sz="2400" u="none" cap="none" strike="noStrike">
              <a:solidFill>
                <a:srgbClr val="FFFFFF"/>
              </a:solidFill>
              <a:latin typeface="Arial"/>
              <a:ea typeface="Arial"/>
              <a:cs typeface="Arial"/>
              <a:sym typeface="Arial"/>
            </a:endParaRPr>
          </a:p>
        </p:txBody>
      </p:sp>
      <p:pic>
        <p:nvPicPr>
          <p:cNvPr id="577" name="Google Shape;577;p95"/>
          <p:cNvPicPr preferRelativeResize="0"/>
          <p:nvPr/>
        </p:nvPicPr>
        <p:blipFill rotWithShape="1">
          <a:blip r:embed="rId3">
            <a:alphaModFix/>
          </a:blip>
          <a:srcRect b="0" l="0" r="0" t="0"/>
          <a:stretch/>
        </p:blipFill>
        <p:spPr>
          <a:xfrm>
            <a:off x="7567932" y="404592"/>
            <a:ext cx="1576068" cy="404813"/>
          </a:xfrm>
          <a:prstGeom prst="rect">
            <a:avLst/>
          </a:prstGeom>
          <a:solidFill>
            <a:schemeClr val="lt1"/>
          </a:solidFill>
          <a:ln>
            <a:noFill/>
          </a:ln>
        </p:spPr>
      </p:pic>
      <p:pic>
        <p:nvPicPr>
          <p:cNvPr id="578" name="Google Shape;578;p95"/>
          <p:cNvPicPr preferRelativeResize="0"/>
          <p:nvPr/>
        </p:nvPicPr>
        <p:blipFill rotWithShape="1">
          <a:blip r:embed="rId4">
            <a:alphaModFix/>
          </a:blip>
          <a:srcRect b="0" l="0" r="0" t="0"/>
          <a:stretch/>
        </p:blipFill>
        <p:spPr>
          <a:xfrm>
            <a:off x="8393216" y="4833866"/>
            <a:ext cx="658368" cy="249936"/>
          </a:xfrm>
          <a:prstGeom prst="rect">
            <a:avLst/>
          </a:prstGeom>
          <a:noFill/>
          <a:ln>
            <a:noFill/>
          </a:ln>
        </p:spPr>
      </p:pic>
      <p:sp>
        <p:nvSpPr>
          <p:cNvPr id="579" name="Google Shape;579;p95"/>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sp>
        <p:nvSpPr>
          <p:cNvPr id="580" name="Google Shape;580;p95"/>
          <p:cNvSpPr/>
          <p:nvPr/>
        </p:nvSpPr>
        <p:spPr>
          <a:xfrm>
            <a:off x="3422205" y="4021438"/>
            <a:ext cx="2627070" cy="741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Bonito &amp; Hartigan et al. 2018 (WP for Rubin LSST Cadence Optimization)</a:t>
            </a:r>
            <a:endParaRPr b="0" i="0" sz="1400" u="none" cap="none" strike="noStrike">
              <a:solidFill>
                <a:srgbClr val="000000"/>
              </a:solidFill>
              <a:latin typeface="Century Gothic"/>
              <a:ea typeface="Century Gothic"/>
              <a:cs typeface="Century Gothic"/>
              <a:sym typeface="Century Gothic"/>
            </a:endParaRPr>
          </a:p>
        </p:txBody>
      </p:sp>
      <p:sp>
        <p:nvSpPr>
          <p:cNvPr id="581" name="Google Shape;581;p95"/>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pic>
        <p:nvPicPr>
          <p:cNvPr id="582" name="Google Shape;582;p95"/>
          <p:cNvPicPr preferRelativeResize="0"/>
          <p:nvPr/>
        </p:nvPicPr>
        <p:blipFill rotWithShape="1">
          <a:blip r:embed="rId5">
            <a:alphaModFix/>
          </a:blip>
          <a:srcRect b="0" l="0" r="0" t="0"/>
          <a:stretch/>
        </p:blipFill>
        <p:spPr>
          <a:xfrm>
            <a:off x="27602" y="975418"/>
            <a:ext cx="5414010" cy="2868930"/>
          </a:xfrm>
          <a:prstGeom prst="rect">
            <a:avLst/>
          </a:prstGeom>
          <a:noFill/>
          <a:ln>
            <a:noFill/>
          </a:ln>
        </p:spPr>
      </p:pic>
      <p:pic>
        <p:nvPicPr>
          <p:cNvPr id="583" name="Google Shape;583;p95"/>
          <p:cNvPicPr preferRelativeResize="0"/>
          <p:nvPr/>
        </p:nvPicPr>
        <p:blipFill rotWithShape="1">
          <a:blip r:embed="rId6">
            <a:alphaModFix/>
          </a:blip>
          <a:srcRect b="0" l="0" r="0" t="0"/>
          <a:stretch/>
        </p:blipFill>
        <p:spPr>
          <a:xfrm>
            <a:off x="32450" y="356805"/>
            <a:ext cx="9144000" cy="4786663"/>
          </a:xfrm>
          <a:prstGeom prst="rect">
            <a:avLst/>
          </a:prstGeom>
          <a:noFill/>
          <a:ln>
            <a:noFill/>
          </a:ln>
        </p:spPr>
      </p:pic>
      <p:sp>
        <p:nvSpPr>
          <p:cNvPr id="584" name="Google Shape;584;p95"/>
          <p:cNvSpPr/>
          <p:nvPr/>
        </p:nvSpPr>
        <p:spPr>
          <a:xfrm>
            <a:off x="5891988" y="3220472"/>
            <a:ext cx="2627070" cy="741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Bonito &amp; Hartigan et al. 2018 (WP for Rubin LSST Cadence Optimization)</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Discussed during PCW2020 Metrics Hackathon</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6"/>
          <p:cNvSpPr txBox="1"/>
          <p:nvPr/>
        </p:nvSpPr>
        <p:spPr>
          <a:xfrm>
            <a:off x="2400" y="204450"/>
            <a:ext cx="7694763"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NGC 2264 YOUNG CLUSTER</a:t>
            </a:r>
            <a:endParaRPr b="0" i="0" sz="2400" u="none" cap="none" strike="noStrike">
              <a:solidFill>
                <a:srgbClr val="FFFFFF"/>
              </a:solidFill>
              <a:latin typeface="Arial"/>
              <a:ea typeface="Arial"/>
              <a:cs typeface="Arial"/>
              <a:sym typeface="Arial"/>
            </a:endParaRPr>
          </a:p>
        </p:txBody>
      </p:sp>
      <p:pic>
        <p:nvPicPr>
          <p:cNvPr id="590" name="Google Shape;590;p96"/>
          <p:cNvPicPr preferRelativeResize="0"/>
          <p:nvPr/>
        </p:nvPicPr>
        <p:blipFill rotWithShape="1">
          <a:blip r:embed="rId3">
            <a:alphaModFix/>
          </a:blip>
          <a:srcRect b="0" l="0" r="0" t="0"/>
          <a:stretch/>
        </p:blipFill>
        <p:spPr>
          <a:xfrm>
            <a:off x="7567932" y="404592"/>
            <a:ext cx="1576068" cy="404813"/>
          </a:xfrm>
          <a:prstGeom prst="rect">
            <a:avLst/>
          </a:prstGeom>
          <a:solidFill>
            <a:schemeClr val="lt1"/>
          </a:solidFill>
          <a:ln>
            <a:noFill/>
          </a:ln>
        </p:spPr>
      </p:pic>
      <p:pic>
        <p:nvPicPr>
          <p:cNvPr id="591" name="Google Shape;591;p96"/>
          <p:cNvPicPr preferRelativeResize="0"/>
          <p:nvPr/>
        </p:nvPicPr>
        <p:blipFill rotWithShape="1">
          <a:blip r:embed="rId4">
            <a:alphaModFix/>
          </a:blip>
          <a:srcRect b="0" l="0" r="0" t="0"/>
          <a:stretch/>
        </p:blipFill>
        <p:spPr>
          <a:xfrm>
            <a:off x="8393216" y="4833866"/>
            <a:ext cx="658368" cy="249936"/>
          </a:xfrm>
          <a:prstGeom prst="rect">
            <a:avLst/>
          </a:prstGeom>
          <a:noFill/>
          <a:ln>
            <a:noFill/>
          </a:ln>
        </p:spPr>
      </p:pic>
      <p:sp>
        <p:nvSpPr>
          <p:cNvPr id="592" name="Google Shape;592;p96"/>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sp>
        <p:nvSpPr>
          <p:cNvPr id="593" name="Google Shape;593;p96"/>
          <p:cNvSpPr/>
          <p:nvPr/>
        </p:nvSpPr>
        <p:spPr>
          <a:xfrm>
            <a:off x="3422205" y="4021438"/>
            <a:ext cx="2627070" cy="741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Bonito &amp; Hartigan et al. 2018 (WP for Rubin LSST Cadence Optimization)</a:t>
            </a:r>
            <a:endParaRPr b="0" i="0" sz="1400" u="none" cap="none" strike="noStrike">
              <a:solidFill>
                <a:srgbClr val="000000"/>
              </a:solidFill>
              <a:latin typeface="Century Gothic"/>
              <a:ea typeface="Century Gothic"/>
              <a:cs typeface="Century Gothic"/>
              <a:sym typeface="Century Gothic"/>
            </a:endParaRPr>
          </a:p>
        </p:txBody>
      </p:sp>
      <p:sp>
        <p:nvSpPr>
          <p:cNvPr id="594" name="Google Shape;594;p96"/>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pic>
        <p:nvPicPr>
          <p:cNvPr id="595" name="Google Shape;595;p96"/>
          <p:cNvPicPr preferRelativeResize="0"/>
          <p:nvPr/>
        </p:nvPicPr>
        <p:blipFill rotWithShape="1">
          <a:blip r:embed="rId5">
            <a:alphaModFix/>
          </a:blip>
          <a:srcRect b="0" l="0" r="0" t="0"/>
          <a:stretch/>
        </p:blipFill>
        <p:spPr>
          <a:xfrm>
            <a:off x="27602" y="975418"/>
            <a:ext cx="5414010" cy="2868930"/>
          </a:xfrm>
          <a:prstGeom prst="rect">
            <a:avLst/>
          </a:prstGeom>
          <a:noFill/>
          <a:ln>
            <a:noFill/>
          </a:ln>
        </p:spPr>
      </p:pic>
      <p:pic>
        <p:nvPicPr>
          <p:cNvPr id="596" name="Google Shape;596;p96"/>
          <p:cNvPicPr preferRelativeResize="0"/>
          <p:nvPr/>
        </p:nvPicPr>
        <p:blipFill rotWithShape="1">
          <a:blip r:embed="rId6">
            <a:alphaModFix/>
          </a:blip>
          <a:srcRect b="0" l="0" r="0" t="0"/>
          <a:stretch/>
        </p:blipFill>
        <p:spPr>
          <a:xfrm>
            <a:off x="5496898" y="986495"/>
            <a:ext cx="3619500" cy="19024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97"/>
          <p:cNvPicPr preferRelativeResize="0"/>
          <p:nvPr/>
        </p:nvPicPr>
        <p:blipFill rotWithShape="1">
          <a:blip r:embed="rId3">
            <a:alphaModFix/>
          </a:blip>
          <a:srcRect b="0" l="0" r="0" t="0"/>
          <a:stretch/>
        </p:blipFill>
        <p:spPr>
          <a:xfrm>
            <a:off x="0" y="100745"/>
            <a:ext cx="9144000" cy="4692986"/>
          </a:xfrm>
          <a:prstGeom prst="rect">
            <a:avLst/>
          </a:prstGeom>
          <a:noFill/>
          <a:ln>
            <a:noFill/>
          </a:ln>
        </p:spPr>
      </p:pic>
      <p:pic>
        <p:nvPicPr>
          <p:cNvPr id="602" name="Google Shape;602;p97"/>
          <p:cNvPicPr preferRelativeResize="0"/>
          <p:nvPr/>
        </p:nvPicPr>
        <p:blipFill rotWithShape="1">
          <a:blip r:embed="rId4">
            <a:alphaModFix/>
          </a:blip>
          <a:srcRect b="0" l="0" r="0" t="0"/>
          <a:stretch/>
        </p:blipFill>
        <p:spPr>
          <a:xfrm>
            <a:off x="8107466" y="126421"/>
            <a:ext cx="1005839" cy="258350"/>
          </a:xfrm>
          <a:prstGeom prst="rect">
            <a:avLst/>
          </a:prstGeom>
          <a:solidFill>
            <a:schemeClr val="lt1"/>
          </a:solidFill>
          <a:ln>
            <a:noFill/>
          </a:ln>
        </p:spPr>
      </p:pic>
      <p:pic>
        <p:nvPicPr>
          <p:cNvPr id="603" name="Google Shape;603;p97"/>
          <p:cNvPicPr preferRelativeResize="0"/>
          <p:nvPr/>
        </p:nvPicPr>
        <p:blipFill rotWithShape="1">
          <a:blip r:embed="rId5">
            <a:alphaModFix/>
          </a:blip>
          <a:srcRect b="0" l="0" r="0" t="0"/>
          <a:stretch/>
        </p:blipFill>
        <p:spPr>
          <a:xfrm>
            <a:off x="8393216" y="4833866"/>
            <a:ext cx="658368" cy="249936"/>
          </a:xfrm>
          <a:prstGeom prst="rect">
            <a:avLst/>
          </a:prstGeom>
          <a:noFill/>
          <a:ln>
            <a:noFill/>
          </a:ln>
        </p:spPr>
      </p:pic>
      <p:sp>
        <p:nvSpPr>
          <p:cNvPr id="604" name="Google Shape;604;p97"/>
          <p:cNvSpPr txBox="1"/>
          <p:nvPr/>
        </p:nvSpPr>
        <p:spPr>
          <a:xfrm>
            <a:off x="27602" y="485417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sp>
        <p:nvSpPr>
          <p:cNvPr id="605" name="Google Shape;605;p97"/>
          <p:cNvSpPr/>
          <p:nvPr/>
        </p:nvSpPr>
        <p:spPr>
          <a:xfrm>
            <a:off x="5873442" y="4774200"/>
            <a:ext cx="1694490" cy="369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Venuti et al. 2014</a:t>
            </a:r>
            <a:endParaRPr b="0" i="0" sz="1400" u="none" cap="none" strike="noStrike">
              <a:solidFill>
                <a:srgbClr val="000000"/>
              </a:solidFill>
              <a:latin typeface="Century Gothic"/>
              <a:ea typeface="Century Gothic"/>
              <a:cs typeface="Century Gothic"/>
              <a:sym typeface="Century Gothic"/>
            </a:endParaRPr>
          </a:p>
        </p:txBody>
      </p:sp>
      <p:sp>
        <p:nvSpPr>
          <p:cNvPr id="606" name="Google Shape;606;p97"/>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8"/>
          <p:cNvSpPr txBox="1"/>
          <p:nvPr/>
        </p:nvSpPr>
        <p:spPr>
          <a:xfrm>
            <a:off x="2400" y="204450"/>
            <a:ext cx="7694763"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NGC 2264 YOUNG CLUSTER</a:t>
            </a:r>
            <a:endParaRPr b="0" i="0" sz="2400" u="none" cap="none" strike="noStrike">
              <a:solidFill>
                <a:srgbClr val="FFFFFF"/>
              </a:solidFill>
              <a:latin typeface="Arial"/>
              <a:ea typeface="Arial"/>
              <a:cs typeface="Arial"/>
              <a:sym typeface="Arial"/>
            </a:endParaRPr>
          </a:p>
        </p:txBody>
      </p:sp>
      <p:pic>
        <p:nvPicPr>
          <p:cNvPr id="612" name="Google Shape;612;p98"/>
          <p:cNvPicPr preferRelativeResize="0"/>
          <p:nvPr/>
        </p:nvPicPr>
        <p:blipFill rotWithShape="1">
          <a:blip r:embed="rId3">
            <a:alphaModFix/>
          </a:blip>
          <a:srcRect b="0" l="0" r="0" t="0"/>
          <a:stretch/>
        </p:blipFill>
        <p:spPr>
          <a:xfrm>
            <a:off x="7567932" y="404592"/>
            <a:ext cx="1576068" cy="404813"/>
          </a:xfrm>
          <a:prstGeom prst="rect">
            <a:avLst/>
          </a:prstGeom>
          <a:noFill/>
          <a:ln>
            <a:noFill/>
          </a:ln>
        </p:spPr>
      </p:pic>
      <p:pic>
        <p:nvPicPr>
          <p:cNvPr id="613" name="Google Shape;613;p98"/>
          <p:cNvPicPr preferRelativeResize="0"/>
          <p:nvPr/>
        </p:nvPicPr>
        <p:blipFill rotWithShape="1">
          <a:blip r:embed="rId4">
            <a:alphaModFix/>
          </a:blip>
          <a:srcRect b="0" l="0" r="0" t="0"/>
          <a:stretch/>
        </p:blipFill>
        <p:spPr>
          <a:xfrm>
            <a:off x="8393216" y="4833866"/>
            <a:ext cx="658368" cy="249936"/>
          </a:xfrm>
          <a:prstGeom prst="rect">
            <a:avLst/>
          </a:prstGeom>
          <a:noFill/>
          <a:ln>
            <a:noFill/>
          </a:ln>
        </p:spPr>
      </p:pic>
      <p:sp>
        <p:nvSpPr>
          <p:cNvPr id="614" name="Google Shape;614;p98"/>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pic>
        <p:nvPicPr>
          <p:cNvPr id="615" name="Google Shape;615;p98"/>
          <p:cNvPicPr preferRelativeResize="0"/>
          <p:nvPr/>
        </p:nvPicPr>
        <p:blipFill rotWithShape="1">
          <a:blip r:embed="rId5">
            <a:alphaModFix/>
          </a:blip>
          <a:srcRect b="0" l="0" r="0" t="0"/>
          <a:stretch/>
        </p:blipFill>
        <p:spPr>
          <a:xfrm>
            <a:off x="0" y="1737283"/>
            <a:ext cx="9144000" cy="1668934"/>
          </a:xfrm>
          <a:prstGeom prst="rect">
            <a:avLst/>
          </a:prstGeom>
          <a:noFill/>
          <a:ln>
            <a:noFill/>
          </a:ln>
        </p:spPr>
      </p:pic>
      <p:sp>
        <p:nvSpPr>
          <p:cNvPr id="616" name="Google Shape;616;p98"/>
          <p:cNvSpPr/>
          <p:nvPr/>
        </p:nvSpPr>
        <p:spPr>
          <a:xfrm>
            <a:off x="107505" y="3561147"/>
            <a:ext cx="2627070" cy="90733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Bonito et al. 2020, in press</a:t>
            </a:r>
            <a:endParaRPr/>
          </a:p>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Bonito &amp; Hartigan et al. 2018 (WP for Rubin LSST Cadence Optimization)</a:t>
            </a:r>
            <a:endParaRPr b="0" i="0" sz="1400" u="none" cap="none" strike="noStrike">
              <a:solidFill>
                <a:srgbClr val="000000"/>
              </a:solidFill>
              <a:latin typeface="Century Gothic"/>
              <a:ea typeface="Century Gothic"/>
              <a:cs typeface="Century Gothic"/>
              <a:sym typeface="Century Gothic"/>
            </a:endParaRPr>
          </a:p>
        </p:txBody>
      </p:sp>
      <p:sp>
        <p:nvSpPr>
          <p:cNvPr id="617" name="Google Shape;617;p98"/>
          <p:cNvSpPr/>
          <p:nvPr/>
        </p:nvSpPr>
        <p:spPr>
          <a:xfrm>
            <a:off x="3521712" y="3561147"/>
            <a:ext cx="4572000" cy="95410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sng" cap="none" strike="noStrike">
                <a:solidFill>
                  <a:schemeClr val="hlink"/>
                </a:solidFill>
                <a:latin typeface="Arial"/>
                <a:ea typeface="Arial"/>
                <a:cs typeface="Arial"/>
                <a:sym typeface="Arial"/>
                <a:hlinkClick r:id="rId6"/>
              </a:rPr>
              <a:t>file:///Users/administrator/Desktop/LAVORO%20AGILE%202020/VERA-RUBIN-LSST/STACK-CLUB/STACK-CLUB-COURSE/STACK-CLUB-COURSE-GRUPPO-4/NGC2264/bokeh_NGC2264_example(2).html</a:t>
            </a:r>
            <a:endParaRPr b="0" i="0" sz="1400" u="none" cap="none" strike="noStrike">
              <a:solidFill>
                <a:srgbClr val="000000"/>
              </a:solidFill>
              <a:latin typeface="Arial"/>
              <a:ea typeface="Arial"/>
              <a:cs typeface="Arial"/>
              <a:sym typeface="Arial"/>
            </a:endParaRPr>
          </a:p>
        </p:txBody>
      </p:sp>
      <p:pic>
        <p:nvPicPr>
          <p:cNvPr id="618" name="Google Shape;618;p98"/>
          <p:cNvPicPr preferRelativeResize="0"/>
          <p:nvPr/>
        </p:nvPicPr>
        <p:blipFill rotWithShape="1">
          <a:blip r:embed="rId7">
            <a:alphaModFix/>
          </a:blip>
          <a:srcRect b="0" l="0" r="0" t="0"/>
          <a:stretch/>
        </p:blipFill>
        <p:spPr>
          <a:xfrm>
            <a:off x="0" y="150750"/>
            <a:ext cx="9144000" cy="4842000"/>
          </a:xfrm>
          <a:prstGeom prst="rect">
            <a:avLst/>
          </a:prstGeom>
          <a:noFill/>
          <a:ln>
            <a:noFill/>
          </a:ln>
        </p:spPr>
      </p:pic>
      <p:pic>
        <p:nvPicPr>
          <p:cNvPr id="619" name="Google Shape;619;p98"/>
          <p:cNvPicPr preferRelativeResize="0"/>
          <p:nvPr/>
        </p:nvPicPr>
        <p:blipFill rotWithShape="1">
          <a:blip r:embed="rId3">
            <a:alphaModFix/>
          </a:blip>
          <a:srcRect b="0" l="0" r="0" t="0"/>
          <a:stretch/>
        </p:blipFill>
        <p:spPr>
          <a:xfrm>
            <a:off x="5202630" y="150750"/>
            <a:ext cx="1576068" cy="404813"/>
          </a:xfrm>
          <a:prstGeom prst="rect">
            <a:avLst/>
          </a:prstGeom>
          <a:solidFill>
            <a:schemeClr val="lt1"/>
          </a:solid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9"/>
          <p:cNvSpPr txBox="1"/>
          <p:nvPr/>
        </p:nvSpPr>
        <p:spPr>
          <a:xfrm>
            <a:off x="2400" y="204450"/>
            <a:ext cx="7694763"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NGC 2264 YOUNG CLUSTER</a:t>
            </a:r>
            <a:endParaRPr b="0" i="0" sz="2400" u="none" cap="none" strike="noStrike">
              <a:solidFill>
                <a:srgbClr val="FFFFFF"/>
              </a:solidFill>
              <a:latin typeface="Arial"/>
              <a:ea typeface="Arial"/>
              <a:cs typeface="Arial"/>
              <a:sym typeface="Arial"/>
            </a:endParaRPr>
          </a:p>
        </p:txBody>
      </p:sp>
      <p:pic>
        <p:nvPicPr>
          <p:cNvPr id="625" name="Google Shape;625;p99"/>
          <p:cNvPicPr preferRelativeResize="0"/>
          <p:nvPr/>
        </p:nvPicPr>
        <p:blipFill rotWithShape="1">
          <a:blip r:embed="rId3">
            <a:alphaModFix/>
          </a:blip>
          <a:srcRect b="0" l="0" r="0" t="0"/>
          <a:stretch/>
        </p:blipFill>
        <p:spPr>
          <a:xfrm>
            <a:off x="7567932" y="404592"/>
            <a:ext cx="1576068" cy="404813"/>
          </a:xfrm>
          <a:prstGeom prst="rect">
            <a:avLst/>
          </a:prstGeom>
          <a:noFill/>
          <a:ln>
            <a:noFill/>
          </a:ln>
        </p:spPr>
      </p:pic>
      <p:pic>
        <p:nvPicPr>
          <p:cNvPr id="626" name="Google Shape;626;p99"/>
          <p:cNvPicPr preferRelativeResize="0"/>
          <p:nvPr/>
        </p:nvPicPr>
        <p:blipFill rotWithShape="1">
          <a:blip r:embed="rId4">
            <a:alphaModFix/>
          </a:blip>
          <a:srcRect b="0" l="0" r="0" t="0"/>
          <a:stretch/>
        </p:blipFill>
        <p:spPr>
          <a:xfrm>
            <a:off x="8393216" y="4833866"/>
            <a:ext cx="658368" cy="249936"/>
          </a:xfrm>
          <a:prstGeom prst="rect">
            <a:avLst/>
          </a:prstGeom>
          <a:noFill/>
          <a:ln>
            <a:noFill/>
          </a:ln>
        </p:spPr>
      </p:pic>
      <p:sp>
        <p:nvSpPr>
          <p:cNvPr id="627" name="Google Shape;627;p99"/>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pic>
        <p:nvPicPr>
          <p:cNvPr id="628" name="Google Shape;628;p99"/>
          <p:cNvPicPr preferRelativeResize="0"/>
          <p:nvPr/>
        </p:nvPicPr>
        <p:blipFill rotWithShape="1">
          <a:blip r:embed="rId5">
            <a:alphaModFix/>
          </a:blip>
          <a:srcRect b="0" l="0" r="0" t="0"/>
          <a:stretch/>
        </p:blipFill>
        <p:spPr>
          <a:xfrm>
            <a:off x="0" y="1737283"/>
            <a:ext cx="9144000" cy="1668934"/>
          </a:xfrm>
          <a:prstGeom prst="rect">
            <a:avLst/>
          </a:prstGeom>
          <a:noFill/>
          <a:ln>
            <a:noFill/>
          </a:ln>
        </p:spPr>
      </p:pic>
      <p:sp>
        <p:nvSpPr>
          <p:cNvPr id="629" name="Google Shape;629;p99"/>
          <p:cNvSpPr/>
          <p:nvPr/>
        </p:nvSpPr>
        <p:spPr>
          <a:xfrm>
            <a:off x="107505" y="3561147"/>
            <a:ext cx="2627070" cy="90733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Bonito et al. 2020, in press</a:t>
            </a:r>
            <a:endParaRPr/>
          </a:p>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Bonito &amp; Hartigan et al. 2018 (WP for Rubin LSST Cadence Optimization)</a:t>
            </a:r>
            <a:endParaRPr b="0" i="0" sz="1400" u="none" cap="none" strike="noStrike">
              <a:solidFill>
                <a:srgbClr val="000000"/>
              </a:solidFill>
              <a:latin typeface="Century Gothic"/>
              <a:ea typeface="Century Gothic"/>
              <a:cs typeface="Century Gothic"/>
              <a:sym typeface="Century Gothic"/>
            </a:endParaRPr>
          </a:p>
        </p:txBody>
      </p:sp>
      <p:sp>
        <p:nvSpPr>
          <p:cNvPr id="630" name="Google Shape;630;p99"/>
          <p:cNvSpPr/>
          <p:nvPr/>
        </p:nvSpPr>
        <p:spPr>
          <a:xfrm>
            <a:off x="3521712" y="3561147"/>
            <a:ext cx="4572000" cy="95410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sng" cap="none" strike="noStrike">
                <a:solidFill>
                  <a:schemeClr val="hlink"/>
                </a:solidFill>
                <a:latin typeface="Arial"/>
                <a:ea typeface="Arial"/>
                <a:cs typeface="Arial"/>
                <a:sym typeface="Arial"/>
                <a:hlinkClick r:id="rId6"/>
              </a:rPr>
              <a:t>file:///Users/administrator/Desktop/LAVORO%20AGILE%202020/VERA-RUBIN-LSST/STACK-CLUB/STACK-CLUB-COURSE/STACK-CLUB-COURSE-GRUPPO-4/NGC2264/bokeh_NGC2264_example(2).html</a:t>
            </a:r>
            <a:endParaRPr b="0" i="0" sz="1400" u="none" cap="none" strike="noStrike">
              <a:solidFill>
                <a:srgbClr val="000000"/>
              </a:solidFill>
              <a:latin typeface="Arial"/>
              <a:ea typeface="Arial"/>
              <a:cs typeface="Arial"/>
              <a:sym typeface="Arial"/>
            </a:endParaRPr>
          </a:p>
        </p:txBody>
      </p:sp>
      <p:pic>
        <p:nvPicPr>
          <p:cNvPr id="631" name="Google Shape;631;p99"/>
          <p:cNvPicPr preferRelativeResize="0"/>
          <p:nvPr/>
        </p:nvPicPr>
        <p:blipFill rotWithShape="1">
          <a:blip r:embed="rId7">
            <a:alphaModFix/>
          </a:blip>
          <a:srcRect b="0" l="0" r="0" t="0"/>
          <a:stretch/>
        </p:blipFill>
        <p:spPr>
          <a:xfrm>
            <a:off x="0" y="139356"/>
            <a:ext cx="9144000" cy="4864788"/>
          </a:xfrm>
          <a:prstGeom prst="rect">
            <a:avLst/>
          </a:prstGeom>
          <a:noFill/>
          <a:ln>
            <a:noFill/>
          </a:ln>
        </p:spPr>
      </p:pic>
      <p:pic>
        <p:nvPicPr>
          <p:cNvPr id="632" name="Google Shape;632;p99"/>
          <p:cNvPicPr preferRelativeResize="0"/>
          <p:nvPr/>
        </p:nvPicPr>
        <p:blipFill rotWithShape="1">
          <a:blip r:embed="rId3">
            <a:alphaModFix/>
          </a:blip>
          <a:srcRect b="0" l="0" r="0" t="0"/>
          <a:stretch/>
        </p:blipFill>
        <p:spPr>
          <a:xfrm>
            <a:off x="5202630" y="150750"/>
            <a:ext cx="1576068" cy="404813"/>
          </a:xfrm>
          <a:prstGeom prst="rect">
            <a:avLst/>
          </a:prstGeom>
          <a:solidFill>
            <a:schemeClr val="lt1"/>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0"/>
          <p:cNvSpPr txBox="1"/>
          <p:nvPr/>
        </p:nvSpPr>
        <p:spPr>
          <a:xfrm>
            <a:off x="2400" y="204450"/>
            <a:ext cx="7694763"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it" sz="3600" u="none" cap="none" strike="noStrike">
                <a:solidFill>
                  <a:srgbClr val="FFFFFF"/>
                </a:solidFill>
                <a:latin typeface="Arial"/>
                <a:ea typeface="Arial"/>
                <a:cs typeface="Arial"/>
                <a:sym typeface="Arial"/>
              </a:rPr>
              <a:t>NGC 2264 YOUNG CLUSTER</a:t>
            </a:r>
            <a:endParaRPr b="0" i="0" sz="2400" u="none" cap="none" strike="noStrike">
              <a:solidFill>
                <a:srgbClr val="FFFFFF"/>
              </a:solidFill>
              <a:latin typeface="Arial"/>
              <a:ea typeface="Arial"/>
              <a:cs typeface="Arial"/>
              <a:sym typeface="Arial"/>
            </a:endParaRPr>
          </a:p>
        </p:txBody>
      </p:sp>
      <p:pic>
        <p:nvPicPr>
          <p:cNvPr id="638" name="Google Shape;638;p100"/>
          <p:cNvPicPr preferRelativeResize="0"/>
          <p:nvPr/>
        </p:nvPicPr>
        <p:blipFill rotWithShape="1">
          <a:blip r:embed="rId3">
            <a:alphaModFix/>
          </a:blip>
          <a:srcRect b="0" l="0" r="0" t="0"/>
          <a:stretch/>
        </p:blipFill>
        <p:spPr>
          <a:xfrm>
            <a:off x="7567932" y="404592"/>
            <a:ext cx="1576068" cy="404813"/>
          </a:xfrm>
          <a:prstGeom prst="rect">
            <a:avLst/>
          </a:prstGeom>
          <a:noFill/>
          <a:ln>
            <a:noFill/>
          </a:ln>
        </p:spPr>
      </p:pic>
      <p:pic>
        <p:nvPicPr>
          <p:cNvPr id="639" name="Google Shape;639;p100"/>
          <p:cNvPicPr preferRelativeResize="0"/>
          <p:nvPr/>
        </p:nvPicPr>
        <p:blipFill rotWithShape="1">
          <a:blip r:embed="rId4">
            <a:alphaModFix/>
          </a:blip>
          <a:srcRect b="0" l="0" r="0" t="0"/>
          <a:stretch/>
        </p:blipFill>
        <p:spPr>
          <a:xfrm>
            <a:off x="8393216" y="4833866"/>
            <a:ext cx="658368" cy="249936"/>
          </a:xfrm>
          <a:prstGeom prst="rect">
            <a:avLst/>
          </a:prstGeom>
          <a:noFill/>
          <a:ln>
            <a:noFill/>
          </a:ln>
        </p:spPr>
      </p:pic>
      <p:sp>
        <p:nvSpPr>
          <p:cNvPr id="640" name="Google Shape;640;p100"/>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pic>
        <p:nvPicPr>
          <p:cNvPr id="641" name="Google Shape;641;p100"/>
          <p:cNvPicPr preferRelativeResize="0"/>
          <p:nvPr/>
        </p:nvPicPr>
        <p:blipFill rotWithShape="1">
          <a:blip r:embed="rId5">
            <a:alphaModFix/>
          </a:blip>
          <a:srcRect b="0" l="0" r="0" t="0"/>
          <a:stretch/>
        </p:blipFill>
        <p:spPr>
          <a:xfrm>
            <a:off x="0" y="1737283"/>
            <a:ext cx="9144000" cy="1668934"/>
          </a:xfrm>
          <a:prstGeom prst="rect">
            <a:avLst/>
          </a:prstGeom>
          <a:noFill/>
          <a:ln>
            <a:noFill/>
          </a:ln>
        </p:spPr>
      </p:pic>
      <p:sp>
        <p:nvSpPr>
          <p:cNvPr id="642" name="Google Shape;642;p100"/>
          <p:cNvSpPr/>
          <p:nvPr/>
        </p:nvSpPr>
        <p:spPr>
          <a:xfrm>
            <a:off x="107505" y="3561147"/>
            <a:ext cx="2627070" cy="90733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Bonito et al. 2020, in press</a:t>
            </a:r>
            <a:endParaRPr/>
          </a:p>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Bonito &amp; Hartigan et al. 2018 (WP for Rubin LSST Cadence Optimization)</a:t>
            </a:r>
            <a:endParaRPr b="0" i="0" sz="1400" u="none" cap="none" strike="noStrike">
              <a:solidFill>
                <a:srgbClr val="000000"/>
              </a:solidFill>
              <a:latin typeface="Century Gothic"/>
              <a:ea typeface="Century Gothic"/>
              <a:cs typeface="Century Gothic"/>
              <a:sym typeface="Century Gothic"/>
            </a:endParaRPr>
          </a:p>
        </p:txBody>
      </p:sp>
      <p:sp>
        <p:nvSpPr>
          <p:cNvPr id="643" name="Google Shape;643;p100"/>
          <p:cNvSpPr/>
          <p:nvPr/>
        </p:nvSpPr>
        <p:spPr>
          <a:xfrm>
            <a:off x="3521712" y="3561147"/>
            <a:ext cx="4572000" cy="95410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sng" cap="none" strike="noStrike">
                <a:solidFill>
                  <a:schemeClr val="hlink"/>
                </a:solidFill>
                <a:latin typeface="Arial"/>
                <a:ea typeface="Arial"/>
                <a:cs typeface="Arial"/>
                <a:sym typeface="Arial"/>
                <a:hlinkClick r:id="rId6"/>
              </a:rPr>
              <a:t>file:///Users/administrator/Desktop/LAVORO%20AGILE%202020/VERA-RUBIN-LSST/STACK-CLUB/STACK-CLUB-COURSE/STACK-CLUB-COURSE-GRUPPO-4/NGC2264/bokeh_NGC2264_example(2).html</a:t>
            </a:r>
            <a:endParaRPr b="0" i="0" sz="1400" u="none" cap="none" strike="noStrike">
              <a:solidFill>
                <a:srgbClr val="000000"/>
              </a:solidFill>
              <a:latin typeface="Arial"/>
              <a:ea typeface="Arial"/>
              <a:cs typeface="Arial"/>
              <a:sym typeface="Arial"/>
            </a:endParaRPr>
          </a:p>
        </p:txBody>
      </p:sp>
      <p:pic>
        <p:nvPicPr>
          <p:cNvPr id="644" name="Google Shape;644;p100"/>
          <p:cNvPicPr preferRelativeResize="0"/>
          <p:nvPr/>
        </p:nvPicPr>
        <p:blipFill rotWithShape="1">
          <a:blip r:embed="rId7">
            <a:alphaModFix/>
          </a:blip>
          <a:srcRect b="0" l="0" r="0" t="0"/>
          <a:stretch/>
        </p:blipFill>
        <p:spPr>
          <a:xfrm>
            <a:off x="0" y="139356"/>
            <a:ext cx="9144000" cy="4864788"/>
          </a:xfrm>
          <a:prstGeom prst="rect">
            <a:avLst/>
          </a:prstGeom>
          <a:noFill/>
          <a:ln>
            <a:noFill/>
          </a:ln>
        </p:spPr>
      </p:pic>
      <p:pic>
        <p:nvPicPr>
          <p:cNvPr id="645" name="Google Shape;645;p100"/>
          <p:cNvPicPr preferRelativeResize="0"/>
          <p:nvPr/>
        </p:nvPicPr>
        <p:blipFill rotWithShape="1">
          <a:blip r:embed="rId3">
            <a:alphaModFix/>
          </a:blip>
          <a:srcRect b="0" l="0" r="0" t="0"/>
          <a:stretch/>
        </p:blipFill>
        <p:spPr>
          <a:xfrm>
            <a:off x="5202630" y="150750"/>
            <a:ext cx="1576068" cy="404813"/>
          </a:xfrm>
          <a:prstGeom prst="rect">
            <a:avLst/>
          </a:prstGeom>
          <a:solidFill>
            <a:schemeClr val="lt1"/>
          </a:solidFill>
          <a:ln>
            <a:noFill/>
          </a:ln>
        </p:spPr>
      </p:pic>
      <p:sp>
        <p:nvSpPr>
          <p:cNvPr id="646" name="Google Shape;646;p100"/>
          <p:cNvSpPr/>
          <p:nvPr/>
        </p:nvSpPr>
        <p:spPr>
          <a:xfrm>
            <a:off x="1143000" y="814477"/>
            <a:ext cx="6858000" cy="41549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0" i="0" lang="it" sz="1050" u="sng" cap="none" strike="noStrike">
                <a:solidFill>
                  <a:schemeClr val="hlink"/>
                </a:solidFill>
                <a:latin typeface="Arial"/>
                <a:ea typeface="Arial"/>
                <a:cs typeface="Arial"/>
                <a:sym typeface="Arial"/>
                <a:hlinkClick r:id="rId8"/>
              </a:rPr>
              <a:t>file:///Users/administrator/Desktop/LAVORO%20AGILE%202020/VERA-RUBIN-LSST/STACK-CLUB/STACK-CLUB-COURSE/STACK-CLUB-COURSE-GRUPPO-4/NGC2264/bokeh_NGC2264_example(2).html</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1"/>
          <p:cNvSpPr/>
          <p:nvPr/>
        </p:nvSpPr>
        <p:spPr>
          <a:xfrm>
            <a:off x="1143000" y="7290"/>
            <a:ext cx="6513750" cy="855900"/>
          </a:xfrm>
          <a:prstGeom prst="rect">
            <a:avLst/>
          </a:prstGeom>
          <a:noFill/>
          <a:ln>
            <a:noFill/>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Clr>
                <a:srgbClr val="000000"/>
              </a:buClr>
              <a:buSzPts val="3300"/>
              <a:buFont typeface="Arial"/>
              <a:buNone/>
            </a:pPr>
            <a:r>
              <a:rPr b="0" i="0" lang="it" sz="3300" u="none" cap="none" strike="noStrike">
                <a:solidFill>
                  <a:srgbClr val="C9C9FF"/>
                </a:solidFill>
                <a:latin typeface="Century Gothic"/>
                <a:ea typeface="Century Gothic"/>
                <a:cs typeface="Century Gothic"/>
                <a:sym typeface="Century Gothic"/>
              </a:rPr>
              <a:t>NUMERICAL SIMULATIONS</a:t>
            </a:r>
            <a:endParaRPr/>
          </a:p>
        </p:txBody>
      </p:sp>
      <p:pic>
        <p:nvPicPr>
          <p:cNvPr id="653" name="Google Shape;653;p101"/>
          <p:cNvPicPr preferRelativeResize="0"/>
          <p:nvPr/>
        </p:nvPicPr>
        <p:blipFill rotWithShape="1">
          <a:blip r:embed="rId3">
            <a:alphaModFix/>
          </a:blip>
          <a:srcRect b="0" l="0" r="0" t="0"/>
          <a:stretch/>
        </p:blipFill>
        <p:spPr>
          <a:xfrm>
            <a:off x="7523576" y="4937761"/>
            <a:ext cx="495309" cy="188999"/>
          </a:xfrm>
          <a:prstGeom prst="rect">
            <a:avLst/>
          </a:prstGeom>
          <a:noFill/>
          <a:ln>
            <a:noFill/>
          </a:ln>
        </p:spPr>
      </p:pic>
      <p:sp>
        <p:nvSpPr>
          <p:cNvPr id="654" name="Google Shape;654;p101"/>
          <p:cNvSpPr/>
          <p:nvPr/>
        </p:nvSpPr>
        <p:spPr>
          <a:xfrm>
            <a:off x="2231051" y="4337363"/>
            <a:ext cx="4693707" cy="476010"/>
          </a:xfrm>
          <a:prstGeom prst="rect">
            <a:avLst/>
          </a:prstGeom>
          <a:noFill/>
          <a:ln>
            <a:noFill/>
          </a:ln>
        </p:spPr>
        <p:txBody>
          <a:bodyPr anchorCtr="0" anchor="t" bIns="33750" lIns="67500" spcFirstLastPara="1" rIns="67500" wrap="square" tIns="33750">
            <a:noAutofit/>
          </a:bodyPr>
          <a:lstStyle/>
          <a:p>
            <a:pPr indent="0" lvl="0" marL="342900" marR="0" rtl="0" algn="ctr">
              <a:lnSpc>
                <a:spcPct val="100000"/>
              </a:lnSpc>
              <a:spcBef>
                <a:spcPts val="0"/>
              </a:spcBef>
              <a:spcAft>
                <a:spcPts val="0"/>
              </a:spcAft>
              <a:buClr>
                <a:srgbClr val="000000"/>
              </a:buClr>
              <a:buSzPts val="2475"/>
              <a:buFont typeface="Arial"/>
              <a:buNone/>
            </a:pPr>
            <a:r>
              <a:rPr b="0" i="0" lang="it" sz="2475" u="none" cap="none" strike="noStrike">
                <a:solidFill>
                  <a:srgbClr val="C9C9FF"/>
                </a:solidFill>
                <a:latin typeface="Century Gothic"/>
                <a:ea typeface="Century Gothic"/>
                <a:cs typeface="Century Gothic"/>
                <a:sym typeface="Century Gothic"/>
              </a:rPr>
              <a:t>Ne IX – temperature map – total emission</a:t>
            </a:r>
            <a:endParaRPr b="0" i="0" sz="2475" u="none" cap="none" strike="noStrike">
              <a:solidFill>
                <a:srgbClr val="C9C9FF"/>
              </a:solidFill>
              <a:latin typeface="Century Gothic"/>
              <a:ea typeface="Century Gothic"/>
              <a:cs typeface="Century Gothic"/>
              <a:sym typeface="Century Gothic"/>
            </a:endParaRPr>
          </a:p>
        </p:txBody>
      </p:sp>
      <p:sp>
        <p:nvSpPr>
          <p:cNvPr id="655" name="Google Shape;655;p101"/>
          <p:cNvSpPr/>
          <p:nvPr/>
        </p:nvSpPr>
        <p:spPr>
          <a:xfrm>
            <a:off x="253075" y="4570311"/>
            <a:ext cx="2718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it" sz="1800" u="none" cap="none" strike="noStrike">
                <a:solidFill>
                  <a:srgbClr val="7030A0"/>
                </a:solidFill>
                <a:latin typeface="Century Gothic"/>
                <a:ea typeface="Century Gothic"/>
                <a:cs typeface="Century Gothic"/>
                <a:sym typeface="Century Gothic"/>
              </a:rPr>
              <a:t>(Bonito et al. in prep. ) </a:t>
            </a:r>
            <a:endParaRPr b="0" i="0" sz="1800" u="none" cap="none" strike="noStrike">
              <a:solidFill>
                <a:srgbClr val="7030A0"/>
              </a:solidFill>
              <a:latin typeface="Arial"/>
              <a:ea typeface="Arial"/>
              <a:cs typeface="Arial"/>
              <a:sym typeface="Arial"/>
            </a:endParaRPr>
          </a:p>
        </p:txBody>
      </p:sp>
      <p:sp>
        <p:nvSpPr>
          <p:cNvPr id="656" name="Google Shape;656;p101"/>
          <p:cNvSpPr txBox="1"/>
          <p:nvPr/>
        </p:nvSpPr>
        <p:spPr>
          <a:xfrm>
            <a:off x="1088136" y="4939653"/>
            <a:ext cx="152798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it" sz="1050" u="none" cap="none" strike="noStrike">
                <a:solidFill>
                  <a:srgbClr val="000000"/>
                </a:solidFill>
                <a:latin typeface="Century Gothic"/>
                <a:ea typeface="Century Gothic"/>
                <a:cs typeface="Century Gothic"/>
                <a:sym typeface="Century Gothic"/>
              </a:rPr>
              <a:t>Rosaria (Sara) Bonito</a:t>
            </a:r>
            <a:endParaRPr/>
          </a:p>
        </p:txBody>
      </p:sp>
      <p:sp>
        <p:nvSpPr>
          <p:cNvPr id="657" name="Google Shape;657;p101"/>
          <p:cNvSpPr/>
          <p:nvPr/>
        </p:nvSpPr>
        <p:spPr>
          <a:xfrm>
            <a:off x="3880396" y="2304680"/>
            <a:ext cx="1677383"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00"/>
              <a:buFont typeface="Arial"/>
              <a:buNone/>
            </a:pPr>
            <a:r>
              <a:rPr b="0" i="0" lang="it" sz="2100" u="none" cap="none" strike="noStrike">
                <a:solidFill>
                  <a:srgbClr val="7030A0"/>
                </a:solidFill>
                <a:latin typeface="Century Gothic"/>
                <a:ea typeface="Century Gothic"/>
                <a:cs typeface="Century Gothic"/>
                <a:sym typeface="Century Gothic"/>
              </a:rPr>
              <a:t>YSO-ALESA </a:t>
            </a:r>
            <a:endParaRPr/>
          </a:p>
          <a:p>
            <a:pPr indent="0" lvl="0" marL="0" marR="0" rtl="0" algn="ctr">
              <a:lnSpc>
                <a:spcPct val="100000"/>
              </a:lnSpc>
              <a:spcBef>
                <a:spcPts val="0"/>
              </a:spcBef>
              <a:spcAft>
                <a:spcPts val="0"/>
              </a:spcAft>
              <a:buClr>
                <a:srgbClr val="000000"/>
              </a:buClr>
              <a:buSzPts val="2100"/>
              <a:buFont typeface="Arial"/>
              <a:buNone/>
            </a:pPr>
            <a:r>
              <a:rPr b="0" i="0" lang="it" sz="2100" u="none" cap="none" strike="noStrike">
                <a:solidFill>
                  <a:srgbClr val="7030A0"/>
                </a:solidFill>
                <a:latin typeface="Century Gothic"/>
                <a:ea typeface="Century Gothic"/>
                <a:cs typeface="Century Gothic"/>
                <a:sym typeface="Century Gothic"/>
              </a:rPr>
              <a:t>method</a:t>
            </a:r>
            <a:endParaRPr b="0" i="0" sz="2100" u="none" cap="none" strike="noStrike">
              <a:solidFill>
                <a:srgbClr val="7030A0"/>
              </a:solidFill>
              <a:latin typeface="Arial"/>
              <a:ea typeface="Arial"/>
              <a:cs typeface="Arial"/>
              <a:sym typeface="Arial"/>
            </a:endParaRPr>
          </a:p>
        </p:txBody>
      </p:sp>
      <p:pic>
        <p:nvPicPr>
          <p:cNvPr id="658" name="Google Shape;658;p101"/>
          <p:cNvPicPr preferRelativeResize="0"/>
          <p:nvPr/>
        </p:nvPicPr>
        <p:blipFill rotWithShape="1">
          <a:blip r:embed="rId4">
            <a:alphaModFix/>
          </a:blip>
          <a:srcRect b="0" l="0" r="0" t="0"/>
          <a:stretch/>
        </p:blipFill>
        <p:spPr>
          <a:xfrm>
            <a:off x="1148905" y="873770"/>
            <a:ext cx="6858000" cy="3533921"/>
          </a:xfrm>
          <a:prstGeom prst="rect">
            <a:avLst/>
          </a:prstGeom>
          <a:noFill/>
          <a:ln>
            <a:noFill/>
          </a:ln>
        </p:spPr>
      </p:pic>
      <p:pic>
        <p:nvPicPr>
          <p:cNvPr id="659" name="Google Shape;659;p101"/>
          <p:cNvPicPr preferRelativeResize="0"/>
          <p:nvPr/>
        </p:nvPicPr>
        <p:blipFill rotWithShape="1">
          <a:blip r:embed="rId5">
            <a:alphaModFix/>
          </a:blip>
          <a:srcRect b="0" l="0" r="0" t="0"/>
          <a:stretch/>
        </p:blipFill>
        <p:spPr>
          <a:xfrm>
            <a:off x="5952650" y="4037344"/>
            <a:ext cx="674201" cy="270000"/>
          </a:xfrm>
          <a:prstGeom prst="rect">
            <a:avLst/>
          </a:prstGeom>
          <a:noFill/>
          <a:ln>
            <a:noFill/>
          </a:ln>
        </p:spPr>
      </p:pic>
      <p:pic>
        <p:nvPicPr>
          <p:cNvPr id="660" name="Google Shape;660;p101"/>
          <p:cNvPicPr preferRelativeResize="0"/>
          <p:nvPr/>
        </p:nvPicPr>
        <p:blipFill rotWithShape="1">
          <a:blip r:embed="rId6">
            <a:alphaModFix/>
          </a:blip>
          <a:srcRect b="0" l="0" r="0" t="0"/>
          <a:stretch/>
        </p:blipFill>
        <p:spPr>
          <a:xfrm>
            <a:off x="5657170" y="3247137"/>
            <a:ext cx="1153898" cy="810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664" name="Shape 664"/>
        <p:cNvGrpSpPr/>
        <p:nvPr/>
      </p:nvGrpSpPr>
      <p:grpSpPr>
        <a:xfrm>
          <a:off x="0" y="0"/>
          <a:ext cx="0" cy="0"/>
          <a:chOff x="0" y="0"/>
          <a:chExt cx="0" cy="0"/>
        </a:xfrm>
      </p:grpSpPr>
      <p:sp>
        <p:nvSpPr>
          <p:cNvPr id="665" name="Google Shape;665;p102"/>
          <p:cNvSpPr txBox="1"/>
          <p:nvPr>
            <p:ph idx="1" type="subTitle"/>
          </p:nvPr>
        </p:nvSpPr>
        <p:spPr>
          <a:xfrm>
            <a:off x="311700" y="1674600"/>
            <a:ext cx="8520600" cy="34689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lnSpc>
                <a:spcPct val="100000"/>
              </a:lnSpc>
              <a:spcBef>
                <a:spcPts val="0"/>
              </a:spcBef>
              <a:spcAft>
                <a:spcPts val="0"/>
              </a:spcAft>
              <a:buSzPct val="141414"/>
              <a:buNone/>
            </a:pPr>
            <a:r>
              <a:t/>
            </a:r>
            <a:endParaRPr sz="3600"/>
          </a:p>
          <a:p>
            <a:pPr indent="0" lvl="0" marL="0" rtl="0" algn="l">
              <a:lnSpc>
                <a:spcPct val="100000"/>
              </a:lnSpc>
              <a:spcBef>
                <a:spcPts val="0"/>
              </a:spcBef>
              <a:spcAft>
                <a:spcPts val="0"/>
              </a:spcAft>
              <a:buSzPct val="141414"/>
              <a:buNone/>
            </a:pPr>
            <a:r>
              <a:rPr lang="it" sz="3600"/>
              <a:t>- useful links to support </a:t>
            </a:r>
            <a:r>
              <a:rPr lang="it" sz="3600">
                <a:solidFill>
                  <a:srgbClr val="4A86E8"/>
                </a:solidFill>
              </a:rPr>
              <a:t>Ukr</a:t>
            </a:r>
            <a:r>
              <a:rPr lang="it" sz="3600">
                <a:solidFill>
                  <a:srgbClr val="FFFF00"/>
                </a:solidFill>
              </a:rPr>
              <a:t>aine</a:t>
            </a:r>
            <a:endParaRPr sz="3600">
              <a:solidFill>
                <a:srgbClr val="FFFF00"/>
              </a:solidFill>
            </a:endParaRPr>
          </a:p>
          <a:p>
            <a:pPr indent="0" lvl="0" marL="0" rtl="0" algn="l">
              <a:lnSpc>
                <a:spcPct val="100000"/>
              </a:lnSpc>
              <a:spcBef>
                <a:spcPts val="0"/>
              </a:spcBef>
              <a:spcAft>
                <a:spcPts val="0"/>
              </a:spcAft>
              <a:buSzPct val="141414"/>
              <a:buNone/>
            </a:pPr>
            <a:r>
              <a:t/>
            </a:r>
            <a:endParaRPr sz="3600"/>
          </a:p>
          <a:p>
            <a:pPr indent="0" lvl="0" marL="0" rtl="0" algn="l">
              <a:lnSpc>
                <a:spcPct val="100000"/>
              </a:lnSpc>
              <a:spcBef>
                <a:spcPts val="0"/>
              </a:spcBef>
              <a:spcAft>
                <a:spcPts val="0"/>
              </a:spcAft>
              <a:buSzPct val="141414"/>
              <a:buNone/>
            </a:pPr>
            <a:r>
              <a:rPr lang="it" sz="3600"/>
              <a:t>- funded projects (Kick-starter Grant):</a:t>
            </a:r>
            <a:endParaRPr sz="3600"/>
          </a:p>
          <a:p>
            <a:pPr indent="0" lvl="0" marL="0" rtl="0" algn="l">
              <a:lnSpc>
                <a:spcPct val="100000"/>
              </a:lnSpc>
              <a:spcBef>
                <a:spcPts val="0"/>
              </a:spcBef>
              <a:spcAft>
                <a:spcPts val="0"/>
              </a:spcAft>
              <a:buSzPct val="141414"/>
              <a:buNone/>
            </a:pPr>
            <a:r>
              <a:t/>
            </a:r>
            <a:endParaRPr sz="3600"/>
          </a:p>
          <a:p>
            <a:pPr indent="0" lvl="0" marL="0" rtl="0" algn="l">
              <a:lnSpc>
                <a:spcPct val="100000"/>
              </a:lnSpc>
              <a:spcBef>
                <a:spcPts val="0"/>
              </a:spcBef>
              <a:spcAft>
                <a:spcPts val="0"/>
              </a:spcAft>
              <a:buSzPct val="141414"/>
              <a:buNone/>
            </a:pPr>
            <a:r>
              <a:rPr lang="it" sz="3600"/>
              <a:t>1) JEDI for trainings (Bonito-Bianco)</a:t>
            </a:r>
            <a:endParaRPr sz="3600"/>
          </a:p>
          <a:p>
            <a:pPr indent="0" lvl="0" marL="0" rtl="0" algn="l">
              <a:lnSpc>
                <a:spcPct val="100000"/>
              </a:lnSpc>
              <a:spcBef>
                <a:spcPts val="0"/>
              </a:spcBef>
              <a:spcAft>
                <a:spcPts val="0"/>
              </a:spcAft>
              <a:buSzPct val="141414"/>
              <a:buNone/>
            </a:pPr>
            <a:r>
              <a:rPr lang="it" sz="3600"/>
              <a:t>2) faculty-student mentoring program (Cucchiara et al.)</a:t>
            </a:r>
            <a:endParaRPr sz="3600"/>
          </a:p>
          <a:p>
            <a:pPr indent="0" lvl="0" marL="0" rtl="0" algn="l">
              <a:lnSpc>
                <a:spcPct val="100000"/>
              </a:lnSpc>
              <a:spcBef>
                <a:spcPts val="0"/>
              </a:spcBef>
              <a:spcAft>
                <a:spcPts val="0"/>
              </a:spcAft>
              <a:buSzPct val="141414"/>
              <a:buNone/>
            </a:pPr>
            <a:r>
              <a:rPr lang="it" sz="3600"/>
              <a:t>3) Sonification of Rubin LSST data (Bianco, Eggl, Bonito et al.)</a:t>
            </a:r>
            <a:endParaRPr sz="3600"/>
          </a:p>
          <a:p>
            <a:pPr indent="0" lvl="0" marL="0" rtl="0" algn="l">
              <a:lnSpc>
                <a:spcPct val="100000"/>
              </a:lnSpc>
              <a:spcBef>
                <a:spcPts val="0"/>
              </a:spcBef>
              <a:spcAft>
                <a:spcPts val="0"/>
              </a:spcAft>
              <a:buSzPct val="141414"/>
              <a:buNone/>
            </a:pPr>
            <a:r>
              <a:t/>
            </a:r>
            <a:endParaRPr sz="3600"/>
          </a:p>
          <a:p>
            <a:pPr indent="0" lvl="0" marL="0" rtl="0" algn="l">
              <a:lnSpc>
                <a:spcPct val="100000"/>
              </a:lnSpc>
              <a:spcBef>
                <a:spcPts val="0"/>
              </a:spcBef>
              <a:spcAft>
                <a:spcPts val="0"/>
              </a:spcAft>
              <a:buSzPct val="141414"/>
              <a:buNone/>
            </a:pPr>
            <a:r>
              <a:rPr lang="it" sz="3600"/>
              <a:t>- participation to NSBP (several members of JEDI): funded by LCO</a:t>
            </a:r>
            <a:endParaRPr sz="3600"/>
          </a:p>
          <a:p>
            <a:pPr indent="0" lvl="0" marL="0" rtl="0" algn="l">
              <a:lnSpc>
                <a:spcPct val="100000"/>
              </a:lnSpc>
              <a:spcBef>
                <a:spcPts val="0"/>
              </a:spcBef>
              <a:spcAft>
                <a:spcPts val="0"/>
              </a:spcAft>
              <a:buSzPct val="141414"/>
              <a:buNone/>
            </a:pPr>
            <a:r>
              <a:t/>
            </a:r>
            <a:endParaRPr sz="3600"/>
          </a:p>
          <a:p>
            <a:pPr indent="0" lvl="0" marL="0" rtl="0" algn="l">
              <a:lnSpc>
                <a:spcPct val="100000"/>
              </a:lnSpc>
              <a:spcBef>
                <a:spcPts val="0"/>
              </a:spcBef>
              <a:spcAft>
                <a:spcPts val="0"/>
              </a:spcAft>
              <a:buSzPct val="141414"/>
              <a:buNone/>
            </a:pPr>
            <a:r>
              <a:rPr lang="it" sz="3600"/>
              <a:t>- documents to recruit people to job positions</a:t>
            </a:r>
            <a:endParaRPr sz="3600"/>
          </a:p>
          <a:p>
            <a:pPr indent="0" lvl="0" marL="0" rtl="0" algn="l">
              <a:lnSpc>
                <a:spcPct val="100000"/>
              </a:lnSpc>
              <a:spcBef>
                <a:spcPts val="0"/>
              </a:spcBef>
              <a:spcAft>
                <a:spcPts val="0"/>
              </a:spcAft>
              <a:buSzPct val="181818"/>
              <a:buNone/>
            </a:pPr>
            <a:r>
              <a:t/>
            </a:r>
            <a:endParaRPr/>
          </a:p>
          <a:p>
            <a:pPr indent="0" lvl="0" marL="0" rtl="0" algn="l">
              <a:lnSpc>
                <a:spcPct val="100000"/>
              </a:lnSpc>
              <a:spcBef>
                <a:spcPts val="0"/>
              </a:spcBef>
              <a:spcAft>
                <a:spcPts val="0"/>
              </a:spcAft>
              <a:buSzPct val="181818"/>
              <a:buNone/>
            </a:pPr>
            <a:r>
              <a:t/>
            </a:r>
            <a:endParaRPr/>
          </a:p>
          <a:p>
            <a:pPr indent="0" lvl="0" marL="0" rtl="0" algn="l">
              <a:lnSpc>
                <a:spcPct val="100000"/>
              </a:lnSpc>
              <a:spcBef>
                <a:spcPts val="0"/>
              </a:spcBef>
              <a:spcAft>
                <a:spcPts val="0"/>
              </a:spcAft>
              <a:buSzPct val="181818"/>
              <a:buNone/>
            </a:pPr>
            <a:r>
              <a:t/>
            </a:r>
            <a:endParaRPr/>
          </a:p>
          <a:p>
            <a:pPr indent="0" lvl="0" marL="0" rtl="0" algn="ctr">
              <a:lnSpc>
                <a:spcPct val="100000"/>
              </a:lnSpc>
              <a:spcBef>
                <a:spcPts val="0"/>
              </a:spcBef>
              <a:spcAft>
                <a:spcPts val="0"/>
              </a:spcAft>
              <a:buSzPct val="181818"/>
              <a:buNone/>
            </a:pPr>
            <a:r>
              <a:t/>
            </a:r>
            <a:endParaRPr/>
          </a:p>
        </p:txBody>
      </p:sp>
      <p:sp>
        <p:nvSpPr>
          <p:cNvPr id="666" name="Google Shape;666;p102"/>
          <p:cNvSpPr txBox="1"/>
          <p:nvPr>
            <p:ph idx="1" type="subTitle"/>
          </p:nvPr>
        </p:nvSpPr>
        <p:spPr>
          <a:xfrm>
            <a:off x="420025" y="65850"/>
            <a:ext cx="8520600" cy="856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ctr">
              <a:lnSpc>
                <a:spcPct val="100000"/>
              </a:lnSpc>
              <a:spcBef>
                <a:spcPts val="0"/>
              </a:spcBef>
              <a:spcAft>
                <a:spcPts val="0"/>
              </a:spcAft>
              <a:buSzPct val="93333"/>
              <a:buNone/>
            </a:pPr>
            <a:r>
              <a:rPr lang="it" sz="12000"/>
              <a:t>JEDI group </a:t>
            </a:r>
            <a:endParaRPr sz="12000"/>
          </a:p>
          <a:p>
            <a:pPr indent="0" lvl="0" marL="0" rtl="0" algn="ctr">
              <a:lnSpc>
                <a:spcPct val="100000"/>
              </a:lnSpc>
              <a:spcBef>
                <a:spcPts val="0"/>
              </a:spcBef>
              <a:spcAft>
                <a:spcPts val="0"/>
              </a:spcAft>
              <a:buSzPct val="100000"/>
              <a:buNone/>
            </a:pPr>
            <a:r>
              <a:t/>
            </a:r>
            <a:endParaRPr sz="11200"/>
          </a:p>
          <a:p>
            <a:pPr indent="0" lvl="0" marL="0" rtl="0" algn="ctr">
              <a:lnSpc>
                <a:spcPct val="100000"/>
              </a:lnSpc>
              <a:spcBef>
                <a:spcPts val="0"/>
              </a:spcBef>
              <a:spcAft>
                <a:spcPts val="0"/>
              </a:spcAft>
              <a:buSzPct val="127272"/>
              <a:buNone/>
            </a:pPr>
            <a:r>
              <a:rPr lang="it" sz="8800"/>
              <a:t>chair Sara (Rosaria) Bonito</a:t>
            </a:r>
            <a:endParaRPr sz="8800"/>
          </a:p>
          <a:p>
            <a:pPr indent="0" lvl="0" marL="457200" rtl="0" algn="l">
              <a:lnSpc>
                <a:spcPct val="100000"/>
              </a:lnSpc>
              <a:spcBef>
                <a:spcPts val="0"/>
              </a:spcBef>
              <a:spcAft>
                <a:spcPts val="0"/>
              </a:spcAft>
              <a:buSzPct val="116666"/>
              <a:buNone/>
            </a:pPr>
            <a:r>
              <a:t/>
            </a:r>
            <a:endParaRPr sz="9600"/>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p:txBody>
      </p:sp>
      <p:pic>
        <p:nvPicPr>
          <p:cNvPr id="667" name="Google Shape;667;p102"/>
          <p:cNvPicPr preferRelativeResize="0"/>
          <p:nvPr/>
        </p:nvPicPr>
        <p:blipFill>
          <a:blip r:embed="rId3">
            <a:alphaModFix/>
          </a:blip>
          <a:stretch>
            <a:fillRect/>
          </a:stretch>
        </p:blipFill>
        <p:spPr>
          <a:xfrm>
            <a:off x="6507874" y="1330075"/>
            <a:ext cx="2432749" cy="21286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3"/>
          <p:cNvSpPr txBox="1"/>
          <p:nvPr/>
        </p:nvSpPr>
        <p:spPr>
          <a:xfrm>
            <a:off x="994175" y="375900"/>
            <a:ext cx="7325400"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it" sz="3600">
                <a:solidFill>
                  <a:srgbClr val="FFFFFF"/>
                </a:solidFill>
              </a:rPr>
              <a:t>GROUPS/</a:t>
            </a:r>
            <a:r>
              <a:rPr b="0" i="0" lang="it" sz="3600" u="none" cap="none" strike="noStrike">
                <a:solidFill>
                  <a:srgbClr val="FFFFFF"/>
                </a:solidFill>
                <a:latin typeface="Arial"/>
                <a:ea typeface="Arial"/>
                <a:cs typeface="Arial"/>
                <a:sym typeface="Arial"/>
              </a:rPr>
              <a:t>TASK FORCE INFO</a:t>
            </a:r>
            <a:endParaRPr b="0" i="0" sz="2400" u="none" cap="none" strike="noStrike">
              <a:solidFill>
                <a:srgbClr val="FFFFFF"/>
              </a:solidFill>
              <a:latin typeface="Arial"/>
              <a:ea typeface="Arial"/>
              <a:cs typeface="Arial"/>
              <a:sym typeface="Arial"/>
            </a:endParaRPr>
          </a:p>
        </p:txBody>
      </p:sp>
      <p:sp>
        <p:nvSpPr>
          <p:cNvPr id="673" name="Google Shape;673;p103"/>
          <p:cNvSpPr/>
          <p:nvPr/>
        </p:nvSpPr>
        <p:spPr>
          <a:xfrm>
            <a:off x="54000" y="1004718"/>
            <a:ext cx="9036000" cy="3626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0" i="0" lang="it" sz="2000" u="none" cap="none" strike="noStrike">
                <a:solidFill>
                  <a:srgbClr val="000000"/>
                </a:solidFill>
                <a:latin typeface="Century Gothic"/>
                <a:ea typeface="Century Gothic"/>
                <a:cs typeface="Century Gothic"/>
                <a:sym typeface="Century Gothic"/>
              </a:rPr>
              <a:t>Get in the conversation on Slack: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it" sz="2000" u="none" cap="none" strike="noStrike">
                <a:solidFill>
                  <a:srgbClr val="000000"/>
                </a:solidFill>
                <a:latin typeface="Century Gothic"/>
                <a:ea typeface="Century Gothic"/>
                <a:cs typeface="Century Gothic"/>
                <a:sym typeface="Century Gothic"/>
              </a:rPr>
              <a:t>#tvs-ndev</a:t>
            </a:r>
            <a:endParaRPr/>
          </a:p>
          <a:p>
            <a:pPr indent="0" lvl="0" marL="0" marR="0" rtl="0" algn="l">
              <a:lnSpc>
                <a:spcPct val="100000"/>
              </a:lnSpc>
              <a:spcBef>
                <a:spcPts val="0"/>
              </a:spcBef>
              <a:spcAft>
                <a:spcPts val="0"/>
              </a:spcAft>
              <a:buClr>
                <a:srgbClr val="000000"/>
              </a:buClr>
              <a:buSzPts val="2000"/>
              <a:buFont typeface="Arial"/>
              <a:buNone/>
            </a:pPr>
            <a:r>
              <a:rPr b="1" i="0" lang="it" sz="2000" u="none" cap="none" strike="noStrike">
                <a:solidFill>
                  <a:srgbClr val="000000"/>
                </a:solidFill>
                <a:latin typeface="Century Gothic"/>
                <a:ea typeface="Century Gothic"/>
                <a:cs typeface="Century Gothic"/>
                <a:sym typeface="Century Gothic"/>
              </a:rPr>
              <a:t>#tvs-dp0</a:t>
            </a:r>
            <a:endParaRPr/>
          </a:p>
          <a:p>
            <a:pPr indent="0" lvl="0" marL="0" marR="0" rtl="0" algn="l">
              <a:lnSpc>
                <a:spcPct val="100000"/>
              </a:lnSpc>
              <a:spcBef>
                <a:spcPts val="0"/>
              </a:spcBef>
              <a:spcAft>
                <a:spcPts val="0"/>
              </a:spcAft>
              <a:buClr>
                <a:srgbClr val="000000"/>
              </a:buClr>
              <a:buSzPts val="2000"/>
              <a:buFont typeface="Arial"/>
              <a:buNone/>
            </a:pPr>
            <a:r>
              <a:rPr b="1" i="0" lang="it" sz="2000" u="none" cap="none" strike="noStrike">
                <a:solidFill>
                  <a:srgbClr val="000000"/>
                </a:solidFill>
                <a:latin typeface="Century Gothic"/>
                <a:ea typeface="Century Gothic"/>
                <a:cs typeface="Century Gothic"/>
                <a:sym typeface="Century Gothic"/>
              </a:rPr>
              <a:t>#tvs-jedi</a:t>
            </a:r>
            <a:endParaRPr b="0" i="0" sz="2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0" i="0" lang="it" sz="2000" u="none" cap="none" strike="noStrike">
                <a:solidFill>
                  <a:srgbClr val="000000"/>
                </a:solidFill>
                <a:latin typeface="Century Gothic"/>
                <a:ea typeface="Century Gothic"/>
                <a:cs typeface="Century Gothic"/>
                <a:sym typeface="Century Gothic"/>
              </a:rPr>
              <a:t>E-mail: </a:t>
            </a:r>
            <a:r>
              <a:rPr b="1" i="0" lang="it" sz="2000" u="sng" cap="none" strike="noStrike">
                <a:solidFill>
                  <a:schemeClr val="hlink"/>
                </a:solidFill>
                <a:latin typeface="Century Gothic"/>
                <a:ea typeface="Century Gothic"/>
                <a:cs typeface="Century Gothic"/>
                <a:sym typeface="Century Gothic"/>
                <a:hlinkClick r:id="rId3"/>
              </a:rPr>
              <a:t>rosaria.bonito@inaf.it</a:t>
            </a:r>
            <a:endParaRPr b="1" i="0" sz="2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0" i="0" lang="it" sz="2000" u="none" cap="none" strike="noStrike">
                <a:solidFill>
                  <a:srgbClr val="000000"/>
                </a:solidFill>
                <a:latin typeface="Century Gothic"/>
                <a:ea typeface="Century Gothic"/>
                <a:cs typeface="Century Gothic"/>
                <a:sym typeface="Century Gothic"/>
              </a:rPr>
              <a:t>Join a TVS Task Force and subgroup (see also information on the </a:t>
            </a:r>
            <a:r>
              <a:rPr b="1" i="0" lang="it" sz="2800" u="none" cap="none" strike="noStrike">
                <a:solidFill>
                  <a:srgbClr val="000000"/>
                </a:solidFill>
                <a:latin typeface="Century Gothic"/>
                <a:ea typeface="Century Gothic"/>
                <a:cs typeface="Century Gothic"/>
                <a:sym typeface="Century Gothic"/>
              </a:rPr>
              <a:t>Justice, Equity, Diversity, and Inclusion</a:t>
            </a:r>
            <a:r>
              <a:rPr b="0" i="0" lang="it" sz="2000" u="none" cap="none" strike="noStrike">
                <a:solidFill>
                  <a:srgbClr val="000000"/>
                </a:solidFill>
                <a:latin typeface="Century Gothic"/>
                <a:ea typeface="Century Gothic"/>
                <a:cs typeface="Century Gothic"/>
                <a:sym typeface="Century Gothic"/>
              </a:rPr>
              <a:t> group):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it" sz="2000" u="none" cap="none" strike="noStrike">
                <a:solidFill>
                  <a:srgbClr val="000000"/>
                </a:solidFill>
                <a:latin typeface="Century Gothic"/>
                <a:ea typeface="Century Gothic"/>
                <a:cs typeface="Century Gothic"/>
                <a:sym typeface="Century Gothic"/>
              </a:rPr>
              <a:t>https://lsst-tvssc.github.io/</a:t>
            </a:r>
            <a:endParaRPr b="0" i="0" sz="2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entury Gothic"/>
              <a:ea typeface="Century Gothic"/>
              <a:cs typeface="Century Gothic"/>
              <a:sym typeface="Century Gothic"/>
            </a:endParaRPr>
          </a:p>
        </p:txBody>
      </p:sp>
      <p:pic>
        <p:nvPicPr>
          <p:cNvPr id="674" name="Google Shape;674;p103"/>
          <p:cNvPicPr preferRelativeResize="0"/>
          <p:nvPr/>
        </p:nvPicPr>
        <p:blipFill rotWithShape="1">
          <a:blip r:embed="rId4">
            <a:alphaModFix/>
          </a:blip>
          <a:srcRect b="0" l="0" r="0" t="0"/>
          <a:stretch/>
        </p:blipFill>
        <p:spPr>
          <a:xfrm>
            <a:off x="5634572" y="2049810"/>
            <a:ext cx="3152140" cy="809625"/>
          </a:xfrm>
          <a:prstGeom prst="rect">
            <a:avLst/>
          </a:prstGeom>
          <a:noFill/>
          <a:ln>
            <a:noFill/>
          </a:ln>
        </p:spPr>
      </p:pic>
      <p:pic>
        <p:nvPicPr>
          <p:cNvPr id="675" name="Google Shape;675;p103"/>
          <p:cNvPicPr preferRelativeResize="0"/>
          <p:nvPr/>
        </p:nvPicPr>
        <p:blipFill rotWithShape="1">
          <a:blip r:embed="rId5">
            <a:alphaModFix/>
          </a:blip>
          <a:srcRect b="0" l="0" r="0" t="0"/>
          <a:stretch/>
        </p:blipFill>
        <p:spPr>
          <a:xfrm>
            <a:off x="8393216" y="4833866"/>
            <a:ext cx="658368" cy="249936"/>
          </a:xfrm>
          <a:prstGeom prst="rect">
            <a:avLst/>
          </a:prstGeom>
          <a:noFill/>
          <a:ln>
            <a:noFill/>
          </a:ln>
        </p:spPr>
      </p:pic>
      <p:sp>
        <p:nvSpPr>
          <p:cNvPr id="676" name="Google Shape;676;p103"/>
          <p:cNvSpPr txBox="1"/>
          <p:nvPr/>
        </p:nvSpPr>
        <p:spPr>
          <a:xfrm>
            <a:off x="27602" y="4774168"/>
            <a:ext cx="540704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sp>
        <p:nvSpPr>
          <p:cNvPr id="677" name="Google Shape;677;p103"/>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77"/>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361" name="Google Shape;361;p77"/>
          <p:cNvSpPr txBox="1"/>
          <p:nvPr/>
        </p:nvSpPr>
        <p:spPr>
          <a:xfrm>
            <a:off x="211425" y="4787800"/>
            <a:ext cx="7003500" cy="35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000">
                <a:solidFill>
                  <a:schemeClr val="dk2"/>
                </a:solidFill>
              </a:rPr>
              <a:t>Overlapping interests in periodicity mining in LSST light-curves        @AGN&amp;GL Workshop, June 14 2022</a:t>
            </a:r>
            <a:endParaRPr sz="1000">
              <a:solidFill>
                <a:schemeClr val="dk2"/>
              </a:solidFill>
              <a:latin typeface="Source Sans Pro"/>
              <a:ea typeface="Source Sans Pro"/>
              <a:cs typeface="Source Sans Pro"/>
              <a:sym typeface="Source Sans Pro"/>
            </a:endParaRPr>
          </a:p>
        </p:txBody>
      </p:sp>
      <p:sp>
        <p:nvSpPr>
          <p:cNvPr id="362" name="Google Shape;362;p77"/>
          <p:cNvSpPr txBox="1"/>
          <p:nvPr>
            <p:ph type="title"/>
          </p:nvPr>
        </p:nvSpPr>
        <p:spPr>
          <a:xfrm>
            <a:off x="1409575" y="246650"/>
            <a:ext cx="7498200" cy="63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solidFill>
                  <a:srgbClr val="058B8C"/>
                </a:solidFill>
              </a:rPr>
              <a:t>Young stellar objects</a:t>
            </a:r>
            <a:endParaRPr>
              <a:solidFill>
                <a:srgbClr val="058B8C"/>
              </a:solidFill>
            </a:endParaRPr>
          </a:p>
        </p:txBody>
      </p:sp>
      <p:sp>
        <p:nvSpPr>
          <p:cNvPr id="363" name="Google Shape;363;p77"/>
          <p:cNvSpPr txBox="1"/>
          <p:nvPr/>
        </p:nvSpPr>
        <p:spPr>
          <a:xfrm>
            <a:off x="376400" y="880850"/>
            <a:ext cx="84729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a:latin typeface="Source Sans Pro"/>
              <a:ea typeface="Source Sans Pro"/>
              <a:cs typeface="Source Sans Pro"/>
              <a:sym typeface="Source Sans Pro"/>
            </a:endParaRPr>
          </a:p>
        </p:txBody>
      </p:sp>
      <p:sp>
        <p:nvSpPr>
          <p:cNvPr id="364" name="Google Shape;364;p77"/>
          <p:cNvSpPr txBox="1"/>
          <p:nvPr/>
        </p:nvSpPr>
        <p:spPr>
          <a:xfrm>
            <a:off x="5161800" y="332150"/>
            <a:ext cx="84729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it">
                <a:latin typeface="Source Sans Pro"/>
                <a:ea typeface="Source Sans Pro"/>
                <a:cs typeface="Source Sans Pro"/>
                <a:sym typeface="Source Sans Pro"/>
              </a:rPr>
              <a:t>Sara (Rosaria) Bonito,  INAF - OAPa</a:t>
            </a:r>
            <a:endParaRPr b="1">
              <a:latin typeface="Source Sans Pro"/>
              <a:ea typeface="Source Sans Pro"/>
              <a:cs typeface="Source Sans Pro"/>
              <a:sym typeface="Source Sans Pro"/>
            </a:endParaRPr>
          </a:p>
          <a:p>
            <a:pPr indent="0" lvl="0" marL="457200" rtl="0" algn="l">
              <a:spcBef>
                <a:spcPts val="0"/>
              </a:spcBef>
              <a:spcAft>
                <a:spcPts val="0"/>
              </a:spcAft>
              <a:buNone/>
            </a:pPr>
            <a:r>
              <a:rPr b="1" lang="it">
                <a:latin typeface="Source Sans Pro"/>
                <a:ea typeface="Source Sans Pro"/>
                <a:cs typeface="Source Sans Pro"/>
                <a:sym typeface="Source Sans Pro"/>
              </a:rPr>
              <a:t>&amp; Laura Venuti et al.</a:t>
            </a:r>
            <a:endParaRPr b="1">
              <a:latin typeface="Source Sans Pro"/>
              <a:ea typeface="Source Sans Pro"/>
              <a:cs typeface="Source Sans Pro"/>
              <a:sym typeface="Source Sans Pro"/>
            </a:endParaRPr>
          </a:p>
        </p:txBody>
      </p:sp>
      <p:pic>
        <p:nvPicPr>
          <p:cNvPr id="365" name="Google Shape;365;p77"/>
          <p:cNvPicPr preferRelativeResize="0"/>
          <p:nvPr/>
        </p:nvPicPr>
        <p:blipFill>
          <a:blip r:embed="rId3">
            <a:alphaModFix/>
          </a:blip>
          <a:stretch>
            <a:fillRect/>
          </a:stretch>
        </p:blipFill>
        <p:spPr>
          <a:xfrm>
            <a:off x="152400" y="976250"/>
            <a:ext cx="3808531" cy="3201950"/>
          </a:xfrm>
          <a:prstGeom prst="rect">
            <a:avLst/>
          </a:prstGeom>
          <a:noFill/>
          <a:ln>
            <a:noFill/>
          </a:ln>
        </p:spPr>
      </p:pic>
      <p:sp>
        <p:nvSpPr>
          <p:cNvPr id="366" name="Google Shape;366;p77"/>
          <p:cNvSpPr txBox="1"/>
          <p:nvPr/>
        </p:nvSpPr>
        <p:spPr>
          <a:xfrm>
            <a:off x="734775" y="1562625"/>
            <a:ext cx="736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Source Sans Pro"/>
                <a:ea typeface="Source Sans Pro"/>
                <a:cs typeface="Source Sans Pro"/>
                <a:sym typeface="Source Sans Pro"/>
              </a:rPr>
              <a:t>Fischer et al. 2022 </a:t>
            </a:r>
            <a:endParaRPr sz="1000">
              <a:latin typeface="Source Sans Pro"/>
              <a:ea typeface="Source Sans Pro"/>
              <a:cs typeface="Source Sans Pro"/>
              <a:sym typeface="Source Sans Pro"/>
            </a:endParaRPr>
          </a:p>
          <a:p>
            <a:pPr indent="0" lvl="0" marL="0" rtl="0" algn="l">
              <a:spcBef>
                <a:spcPts val="0"/>
              </a:spcBef>
              <a:spcAft>
                <a:spcPts val="0"/>
              </a:spcAft>
              <a:buNone/>
            </a:pPr>
            <a:r>
              <a:rPr lang="it" sz="1000">
                <a:latin typeface="Source Sans Pro"/>
                <a:ea typeface="Source Sans Pro"/>
                <a:cs typeface="Source Sans Pro"/>
                <a:sym typeface="Source Sans Pro"/>
              </a:rPr>
              <a:t>Protostar &amp; Planets VII</a:t>
            </a:r>
            <a:endParaRPr sz="1000">
              <a:latin typeface="Source Sans Pro"/>
              <a:ea typeface="Source Sans Pro"/>
              <a:cs typeface="Source Sans Pro"/>
              <a:sym typeface="Source Sans Pro"/>
            </a:endParaRPr>
          </a:p>
        </p:txBody>
      </p:sp>
      <p:pic>
        <p:nvPicPr>
          <p:cNvPr id="367" name="Google Shape;367;p77"/>
          <p:cNvPicPr preferRelativeResize="0"/>
          <p:nvPr/>
        </p:nvPicPr>
        <p:blipFill>
          <a:blip r:embed="rId4">
            <a:alphaModFix/>
          </a:blip>
          <a:stretch>
            <a:fillRect/>
          </a:stretch>
        </p:blipFill>
        <p:spPr>
          <a:xfrm>
            <a:off x="5025598" y="1164053"/>
            <a:ext cx="3492376" cy="3014151"/>
          </a:xfrm>
          <a:prstGeom prst="rect">
            <a:avLst/>
          </a:prstGeom>
          <a:noFill/>
          <a:ln>
            <a:noFill/>
          </a:ln>
        </p:spPr>
      </p:pic>
      <p:pic>
        <p:nvPicPr>
          <p:cNvPr id="368" name="Google Shape;368;p77"/>
          <p:cNvPicPr preferRelativeResize="0"/>
          <p:nvPr/>
        </p:nvPicPr>
        <p:blipFill>
          <a:blip r:embed="rId5">
            <a:alphaModFix/>
          </a:blip>
          <a:stretch>
            <a:fillRect/>
          </a:stretch>
        </p:blipFill>
        <p:spPr>
          <a:xfrm>
            <a:off x="5161787" y="4256925"/>
            <a:ext cx="3219995" cy="266850"/>
          </a:xfrm>
          <a:prstGeom prst="rect">
            <a:avLst/>
          </a:prstGeom>
          <a:noFill/>
          <a:ln>
            <a:noFill/>
          </a:ln>
        </p:spPr>
      </p:pic>
      <p:sp>
        <p:nvSpPr>
          <p:cNvPr id="369" name="Google Shape;369;p77"/>
          <p:cNvSpPr txBox="1"/>
          <p:nvPr/>
        </p:nvSpPr>
        <p:spPr>
          <a:xfrm>
            <a:off x="5271788" y="90785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50">
                <a:solidFill>
                  <a:schemeClr val="dk1"/>
                </a:solidFill>
              </a:rPr>
              <a:t>NGC 6530 stellar cluster - Kepler satellite </a:t>
            </a:r>
            <a:endParaRPr/>
          </a:p>
        </p:txBody>
      </p:sp>
      <p:sp>
        <p:nvSpPr>
          <p:cNvPr id="370" name="Google Shape;370;p77"/>
          <p:cNvSpPr txBox="1"/>
          <p:nvPr/>
        </p:nvSpPr>
        <p:spPr>
          <a:xfrm>
            <a:off x="376400" y="4045000"/>
            <a:ext cx="3642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50">
                <a:solidFill>
                  <a:schemeClr val="dk1"/>
                </a:solidFill>
              </a:rPr>
              <a:t>Variability at different timescales: from hours to years</a:t>
            </a:r>
            <a:endParaRPr sz="1050">
              <a:solidFill>
                <a:schemeClr val="dk1"/>
              </a:solidFill>
            </a:endParaRPr>
          </a:p>
          <a:p>
            <a:pPr indent="0" lvl="0" marL="0" rtl="0" algn="l">
              <a:spcBef>
                <a:spcPts val="0"/>
              </a:spcBef>
              <a:spcAft>
                <a:spcPts val="0"/>
              </a:spcAft>
              <a:buNone/>
            </a:pPr>
            <a:r>
              <a:rPr lang="it" sz="1050">
                <a:solidFill>
                  <a:schemeClr val="dk1"/>
                </a:solidFill>
              </a:rPr>
              <a:t>Starspots, accretion, star-disk geometry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4"/>
          <p:cNvSpPr txBox="1"/>
          <p:nvPr/>
        </p:nvSpPr>
        <p:spPr>
          <a:xfrm>
            <a:off x="994175" y="-81300"/>
            <a:ext cx="6351900"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it" sz="3600">
                <a:solidFill>
                  <a:srgbClr val="FFFFFF"/>
                </a:solidFill>
              </a:rPr>
              <a:t>AGENDA</a:t>
            </a:r>
            <a:endParaRPr b="0" i="0" sz="2400" u="none" cap="none" strike="noStrike">
              <a:solidFill>
                <a:srgbClr val="FFFFFF"/>
              </a:solidFill>
              <a:latin typeface="Arial"/>
              <a:ea typeface="Arial"/>
              <a:cs typeface="Arial"/>
              <a:sym typeface="Arial"/>
            </a:endParaRPr>
          </a:p>
        </p:txBody>
      </p:sp>
      <p:pic>
        <p:nvPicPr>
          <p:cNvPr id="683" name="Google Shape;683;p104"/>
          <p:cNvPicPr preferRelativeResize="0"/>
          <p:nvPr/>
        </p:nvPicPr>
        <p:blipFill rotWithShape="1">
          <a:blip r:embed="rId3">
            <a:alphaModFix/>
          </a:blip>
          <a:srcRect b="0" l="0" r="0" t="0"/>
          <a:stretch/>
        </p:blipFill>
        <p:spPr>
          <a:xfrm>
            <a:off x="8393216" y="4833866"/>
            <a:ext cx="658368" cy="249936"/>
          </a:xfrm>
          <a:prstGeom prst="rect">
            <a:avLst/>
          </a:prstGeom>
          <a:noFill/>
          <a:ln>
            <a:noFill/>
          </a:ln>
        </p:spPr>
      </p:pic>
      <p:sp>
        <p:nvSpPr>
          <p:cNvPr id="684" name="Google Shape;684;p104"/>
          <p:cNvSpPr txBox="1"/>
          <p:nvPr/>
        </p:nvSpPr>
        <p:spPr>
          <a:xfrm>
            <a:off x="27602" y="4774168"/>
            <a:ext cx="54069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 – INAF - Observatory of Palermo (Italy)</a:t>
            </a:r>
            <a:endParaRPr b="0" i="0" sz="1400" u="none" cap="none" strike="noStrike">
              <a:solidFill>
                <a:srgbClr val="000000"/>
              </a:solidFill>
              <a:latin typeface="Century Gothic"/>
              <a:ea typeface="Century Gothic"/>
              <a:cs typeface="Century Gothic"/>
              <a:sym typeface="Century Gothic"/>
            </a:endParaRPr>
          </a:p>
        </p:txBody>
      </p:sp>
      <p:sp>
        <p:nvSpPr>
          <p:cNvPr id="685" name="Google Shape;685;p104"/>
          <p:cNvSpPr/>
          <p:nvPr/>
        </p:nvSpPr>
        <p:spPr>
          <a:xfrm>
            <a:off x="5891988" y="76994"/>
            <a:ext cx="2162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
        <p:nvSpPr>
          <p:cNvPr id="686" name="Google Shape;686;p104"/>
          <p:cNvSpPr txBox="1"/>
          <p:nvPr/>
        </p:nvSpPr>
        <p:spPr>
          <a:xfrm>
            <a:off x="79950" y="993138"/>
            <a:ext cx="39726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lt1"/>
                </a:solidFill>
              </a:rPr>
              <a:t>Martedi’ 21 giugno:</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it" sz="1300">
                <a:solidFill>
                  <a:schemeClr val="lt1"/>
                </a:solidFill>
              </a:rPr>
              <a:t>10:00 - 10:30: introduzione al workshop (Sara e Laura)</a:t>
            </a:r>
            <a:endParaRPr sz="1300">
              <a:solidFill>
                <a:schemeClr val="lt1"/>
              </a:solidFill>
            </a:endParaRPr>
          </a:p>
          <a:p>
            <a:pPr indent="0" lvl="0" marL="0" rtl="0" algn="l">
              <a:spcBef>
                <a:spcPts val="0"/>
              </a:spcBef>
              <a:spcAft>
                <a:spcPts val="0"/>
              </a:spcAft>
              <a:buNone/>
            </a:pPr>
            <a:r>
              <a:rPr lang="it" sz="1300">
                <a:solidFill>
                  <a:schemeClr val="lt1"/>
                </a:solidFill>
              </a:rPr>
              <a:t>10:30 - 11:00: talk Sabina: lavoro finora</a:t>
            </a:r>
            <a:endParaRPr sz="1300">
              <a:solidFill>
                <a:schemeClr val="lt1"/>
              </a:solidFill>
            </a:endParaRPr>
          </a:p>
          <a:p>
            <a:pPr indent="0" lvl="0" marL="0" rtl="0" algn="l">
              <a:spcBef>
                <a:spcPts val="0"/>
              </a:spcBef>
              <a:spcAft>
                <a:spcPts val="0"/>
              </a:spcAft>
              <a:buNone/>
            </a:pPr>
            <a:r>
              <a:rPr lang="it" sz="1300">
                <a:solidFill>
                  <a:schemeClr val="lt1"/>
                </a:solidFill>
              </a:rPr>
              <a:t>11:00-11:30 coffee break/</a:t>
            </a:r>
            <a:r>
              <a:rPr b="1" lang="it" sz="1700">
                <a:solidFill>
                  <a:schemeClr val="lt1"/>
                </a:solidFill>
              </a:rPr>
              <a:t>foto di gruppo</a:t>
            </a:r>
            <a:endParaRPr b="1" sz="1700">
              <a:solidFill>
                <a:schemeClr val="lt1"/>
              </a:solidFill>
            </a:endParaRPr>
          </a:p>
          <a:p>
            <a:pPr indent="0" lvl="0" marL="0" rtl="0" algn="l">
              <a:spcBef>
                <a:spcPts val="0"/>
              </a:spcBef>
              <a:spcAft>
                <a:spcPts val="0"/>
              </a:spcAft>
              <a:buNone/>
            </a:pPr>
            <a:r>
              <a:rPr lang="it" sz="1300">
                <a:solidFill>
                  <a:schemeClr val="lt1"/>
                </a:solidFill>
              </a:rPr>
              <a:t>11:30 - 12:30: 2 talk (Teresa - Alessio: EXors, FUors, episodic accretion)</a:t>
            </a:r>
            <a:endParaRPr sz="1300">
              <a:solidFill>
                <a:schemeClr val="lt1"/>
              </a:solidFill>
            </a:endParaRPr>
          </a:p>
          <a:p>
            <a:pPr indent="0" lvl="0" marL="0" rtl="0" algn="l">
              <a:spcBef>
                <a:spcPts val="0"/>
              </a:spcBef>
              <a:spcAft>
                <a:spcPts val="0"/>
              </a:spcAft>
              <a:buNone/>
            </a:pPr>
            <a:r>
              <a:rPr lang="it" sz="1300">
                <a:solidFill>
                  <a:schemeClr val="lt1"/>
                </a:solidFill>
              </a:rPr>
              <a:t>12:30 - 13:00: discussione guidata da Sabina: prospettive future</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it" sz="1300">
                <a:solidFill>
                  <a:schemeClr val="lt1"/>
                </a:solidFill>
              </a:rPr>
              <a:t>13:00 - 14:00: pausa pranzo libera</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it" sz="1300">
                <a:solidFill>
                  <a:schemeClr val="lt1"/>
                </a:solidFill>
              </a:rPr>
              <a:t>14:00 - 16:30: hands-on</a:t>
            </a:r>
            <a:endParaRPr sz="1300">
              <a:solidFill>
                <a:schemeClr val="lt1"/>
              </a:solidFill>
            </a:endParaRPr>
          </a:p>
          <a:p>
            <a:pPr indent="0" lvl="0" marL="0" rtl="0" algn="l">
              <a:spcBef>
                <a:spcPts val="0"/>
              </a:spcBef>
              <a:spcAft>
                <a:spcPts val="0"/>
              </a:spcAft>
              <a:buNone/>
            </a:pPr>
            <a:r>
              <a:rPr lang="it" sz="1300">
                <a:solidFill>
                  <a:schemeClr val="lt1"/>
                </a:solidFill>
              </a:rPr>
              <a:t>16:30 - 17:00: coffee break</a:t>
            </a:r>
            <a:endParaRPr sz="1300">
              <a:solidFill>
                <a:schemeClr val="lt1"/>
              </a:solidFill>
            </a:endParaRPr>
          </a:p>
          <a:p>
            <a:pPr indent="0" lvl="0" marL="0" rtl="0" algn="l">
              <a:spcBef>
                <a:spcPts val="0"/>
              </a:spcBef>
              <a:spcAft>
                <a:spcPts val="0"/>
              </a:spcAft>
              <a:buNone/>
            </a:pPr>
            <a:r>
              <a:rPr lang="it" sz="1300">
                <a:solidFill>
                  <a:schemeClr val="lt1"/>
                </a:solidFill>
              </a:rPr>
              <a:t>17:00 - 18:00: discussione/hands-on</a:t>
            </a:r>
            <a:endParaRPr sz="1300">
              <a:solidFill>
                <a:schemeClr val="lt1"/>
              </a:solidFill>
            </a:endParaRPr>
          </a:p>
        </p:txBody>
      </p:sp>
      <p:sp>
        <p:nvSpPr>
          <p:cNvPr id="687" name="Google Shape;687;p104"/>
          <p:cNvSpPr txBox="1"/>
          <p:nvPr/>
        </p:nvSpPr>
        <p:spPr>
          <a:xfrm>
            <a:off x="3976350" y="992338"/>
            <a:ext cx="61533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lt1"/>
                </a:solidFill>
              </a:rPr>
              <a:t>Mercoledi’ 22 giugno:</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it" sz="1300">
                <a:solidFill>
                  <a:schemeClr val="lt1"/>
                </a:solidFill>
              </a:rPr>
              <a:t>09:30 - 10:00: Laura (colors of YSO variability)</a:t>
            </a:r>
            <a:endParaRPr sz="1300">
              <a:solidFill>
                <a:schemeClr val="lt1"/>
              </a:solidFill>
            </a:endParaRPr>
          </a:p>
          <a:p>
            <a:pPr indent="0" lvl="0" marL="0" rtl="0" algn="l">
              <a:spcBef>
                <a:spcPts val="0"/>
              </a:spcBef>
              <a:spcAft>
                <a:spcPts val="0"/>
              </a:spcAft>
              <a:buNone/>
            </a:pPr>
            <a:r>
              <a:rPr lang="it" sz="1300">
                <a:solidFill>
                  <a:schemeClr val="lt1"/>
                </a:solidFill>
              </a:rPr>
              <a:t>10:00 - 10:30: Sara (Rubin LSST: LC &amp; 3D)</a:t>
            </a:r>
            <a:endParaRPr sz="1300">
              <a:solidFill>
                <a:schemeClr val="lt1"/>
              </a:solidFill>
            </a:endParaRPr>
          </a:p>
          <a:p>
            <a:pPr indent="0" lvl="0" marL="0" rtl="0" algn="l">
              <a:spcBef>
                <a:spcPts val="0"/>
              </a:spcBef>
              <a:spcAft>
                <a:spcPts val="0"/>
              </a:spcAft>
              <a:buNone/>
            </a:pPr>
            <a:r>
              <a:rPr lang="it" sz="1300">
                <a:solidFill>
                  <a:schemeClr val="lt1"/>
                </a:solidFill>
              </a:rPr>
              <a:t>10:30 - 11:00: Salvatore (3D)</a:t>
            </a:r>
            <a:endParaRPr sz="1300">
              <a:solidFill>
                <a:schemeClr val="lt1"/>
              </a:solidFill>
            </a:endParaRPr>
          </a:p>
          <a:p>
            <a:pPr indent="0" lvl="0" marL="0" rtl="0" algn="l">
              <a:spcBef>
                <a:spcPts val="0"/>
              </a:spcBef>
              <a:spcAft>
                <a:spcPts val="0"/>
              </a:spcAft>
              <a:buNone/>
            </a:pPr>
            <a:r>
              <a:rPr lang="it" sz="1300">
                <a:solidFill>
                  <a:schemeClr val="lt1"/>
                </a:solidFill>
              </a:rPr>
              <a:t>11:00 - 11:30: visione Star Blast in VR</a:t>
            </a:r>
            <a:endParaRPr sz="1300">
              <a:solidFill>
                <a:schemeClr val="lt1"/>
              </a:solidFill>
            </a:endParaRPr>
          </a:p>
          <a:p>
            <a:pPr indent="0" lvl="0" marL="0" rtl="0" algn="l">
              <a:spcBef>
                <a:spcPts val="0"/>
              </a:spcBef>
              <a:spcAft>
                <a:spcPts val="0"/>
              </a:spcAft>
              <a:buNone/>
            </a:pPr>
            <a:r>
              <a:rPr lang="it" sz="1300">
                <a:solidFill>
                  <a:schemeClr val="lt1"/>
                </a:solidFill>
              </a:rPr>
              <a:t>11:30 - 12:00: coffee break</a:t>
            </a:r>
            <a:endParaRPr sz="1300">
              <a:solidFill>
                <a:schemeClr val="lt1"/>
              </a:solidFill>
            </a:endParaRPr>
          </a:p>
          <a:p>
            <a:pPr indent="0" lvl="0" marL="0" rtl="0" algn="l">
              <a:spcBef>
                <a:spcPts val="0"/>
              </a:spcBef>
              <a:spcAft>
                <a:spcPts val="0"/>
              </a:spcAft>
              <a:buNone/>
            </a:pPr>
            <a:r>
              <a:rPr lang="it" sz="1300">
                <a:solidFill>
                  <a:schemeClr val="lt1"/>
                </a:solidFill>
              </a:rPr>
              <a:t>12:00 - 13:00: 2 talk (Loredana: Gaia; Mario: NGC 2264)</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it" sz="1300">
                <a:solidFill>
                  <a:schemeClr val="lt1"/>
                </a:solidFill>
              </a:rPr>
              <a:t>13:00 - 14:00: pausa pranzo libera/</a:t>
            </a:r>
            <a:r>
              <a:rPr b="1" lang="it" sz="1700">
                <a:solidFill>
                  <a:schemeClr val="lt1"/>
                </a:solidFill>
              </a:rPr>
              <a:t>visita guidata al Museo</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it" sz="1300">
                <a:solidFill>
                  <a:schemeClr val="lt1"/>
                </a:solidFill>
              </a:rPr>
              <a:t>15:00 - 16:30: discussione/hands-on</a:t>
            </a:r>
            <a:endParaRPr sz="1300">
              <a:solidFill>
                <a:schemeClr val="lt1"/>
              </a:solidFill>
            </a:endParaRPr>
          </a:p>
          <a:p>
            <a:pPr indent="0" lvl="0" marL="0" rtl="0" algn="l">
              <a:spcBef>
                <a:spcPts val="0"/>
              </a:spcBef>
              <a:spcAft>
                <a:spcPts val="0"/>
              </a:spcAft>
              <a:buNone/>
            </a:pPr>
            <a:r>
              <a:rPr lang="it" sz="1300">
                <a:solidFill>
                  <a:schemeClr val="lt1"/>
                </a:solidFill>
              </a:rPr>
              <a:t>16:30 - 17:00: coffee break</a:t>
            </a:r>
            <a:endParaRPr sz="1300">
              <a:solidFill>
                <a:schemeClr val="lt1"/>
              </a:solidFill>
            </a:endParaRPr>
          </a:p>
          <a:p>
            <a:pPr indent="0" lvl="0" marL="0" rtl="0" algn="l">
              <a:spcBef>
                <a:spcPts val="0"/>
              </a:spcBef>
              <a:spcAft>
                <a:spcPts val="0"/>
              </a:spcAft>
              <a:buNone/>
            </a:pPr>
            <a:r>
              <a:rPr lang="it" sz="1300">
                <a:solidFill>
                  <a:schemeClr val="lt1"/>
                </a:solidFill>
              </a:rPr>
              <a:t>17:00 - 17:30: considerazioni finali e prospettive future (Sara&amp;Laura)</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it" sz="1300">
                <a:solidFill>
                  <a:schemeClr val="lt1"/>
                </a:solidFill>
              </a:rPr>
              <a:t>Fine del workshop</a:t>
            </a:r>
            <a:endParaRPr sz="13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1" name="Shape 691"/>
        <p:cNvGrpSpPr/>
        <p:nvPr/>
      </p:nvGrpSpPr>
      <p:grpSpPr>
        <a:xfrm>
          <a:off x="0" y="0"/>
          <a:ext cx="0" cy="0"/>
          <a:chOff x="0" y="0"/>
          <a:chExt cx="0" cy="0"/>
        </a:xfrm>
      </p:grpSpPr>
      <p:pic>
        <p:nvPicPr>
          <p:cNvPr id="692" name="Google Shape;692;p105"/>
          <p:cNvPicPr preferRelativeResize="0"/>
          <p:nvPr/>
        </p:nvPicPr>
        <p:blipFill>
          <a:blip r:embed="rId3">
            <a:alphaModFix/>
          </a:blip>
          <a:stretch>
            <a:fillRect/>
          </a:stretch>
        </p:blipFill>
        <p:spPr>
          <a:xfrm>
            <a:off x="152400" y="152400"/>
            <a:ext cx="8839200" cy="1289050"/>
          </a:xfrm>
          <a:prstGeom prst="rect">
            <a:avLst/>
          </a:prstGeom>
          <a:noFill/>
          <a:ln>
            <a:noFill/>
          </a:ln>
        </p:spPr>
      </p:pic>
      <p:pic>
        <p:nvPicPr>
          <p:cNvPr id="693" name="Google Shape;693;p105"/>
          <p:cNvPicPr preferRelativeResize="0"/>
          <p:nvPr/>
        </p:nvPicPr>
        <p:blipFill>
          <a:blip r:embed="rId4">
            <a:alphaModFix/>
          </a:blip>
          <a:stretch>
            <a:fillRect/>
          </a:stretch>
        </p:blipFill>
        <p:spPr>
          <a:xfrm>
            <a:off x="391150" y="1480575"/>
            <a:ext cx="8361712" cy="339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pic>
        <p:nvPicPr>
          <p:cNvPr id="698" name="Google Shape;698;p106"/>
          <p:cNvPicPr preferRelativeResize="0"/>
          <p:nvPr/>
        </p:nvPicPr>
        <p:blipFill>
          <a:blip r:embed="rId3">
            <a:alphaModFix/>
          </a:blip>
          <a:stretch>
            <a:fillRect/>
          </a:stretch>
        </p:blipFill>
        <p:spPr>
          <a:xfrm>
            <a:off x="152400" y="152400"/>
            <a:ext cx="8839200" cy="1289050"/>
          </a:xfrm>
          <a:prstGeom prst="rect">
            <a:avLst/>
          </a:prstGeom>
          <a:noFill/>
          <a:ln>
            <a:noFill/>
          </a:ln>
        </p:spPr>
      </p:pic>
      <p:pic>
        <p:nvPicPr>
          <p:cNvPr id="699" name="Google Shape;699;p106"/>
          <p:cNvPicPr preferRelativeResize="0"/>
          <p:nvPr/>
        </p:nvPicPr>
        <p:blipFill>
          <a:blip r:embed="rId4">
            <a:alphaModFix/>
          </a:blip>
          <a:stretch>
            <a:fillRect/>
          </a:stretch>
        </p:blipFill>
        <p:spPr>
          <a:xfrm>
            <a:off x="263675" y="1344425"/>
            <a:ext cx="8616650" cy="35711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3" name="Shape 703"/>
        <p:cNvGrpSpPr/>
        <p:nvPr/>
      </p:nvGrpSpPr>
      <p:grpSpPr>
        <a:xfrm>
          <a:off x="0" y="0"/>
          <a:ext cx="0" cy="0"/>
          <a:chOff x="0" y="0"/>
          <a:chExt cx="0" cy="0"/>
        </a:xfrm>
      </p:grpSpPr>
      <p:pic>
        <p:nvPicPr>
          <p:cNvPr id="704" name="Google Shape;704;p107"/>
          <p:cNvPicPr preferRelativeResize="0"/>
          <p:nvPr/>
        </p:nvPicPr>
        <p:blipFill>
          <a:blip r:embed="rId3">
            <a:alphaModFix/>
          </a:blip>
          <a:stretch>
            <a:fillRect/>
          </a:stretch>
        </p:blipFill>
        <p:spPr>
          <a:xfrm>
            <a:off x="152400" y="152400"/>
            <a:ext cx="8839200" cy="1289050"/>
          </a:xfrm>
          <a:prstGeom prst="rect">
            <a:avLst/>
          </a:prstGeom>
          <a:noFill/>
          <a:ln>
            <a:noFill/>
          </a:ln>
        </p:spPr>
      </p:pic>
      <p:pic>
        <p:nvPicPr>
          <p:cNvPr id="705" name="Google Shape;705;p107"/>
          <p:cNvPicPr preferRelativeResize="0"/>
          <p:nvPr/>
        </p:nvPicPr>
        <p:blipFill>
          <a:blip r:embed="rId4">
            <a:alphaModFix/>
          </a:blip>
          <a:stretch>
            <a:fillRect/>
          </a:stretch>
        </p:blipFill>
        <p:spPr>
          <a:xfrm>
            <a:off x="473725" y="1503225"/>
            <a:ext cx="8196541" cy="3397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9" name="Shape 709"/>
        <p:cNvGrpSpPr/>
        <p:nvPr/>
      </p:nvGrpSpPr>
      <p:grpSpPr>
        <a:xfrm>
          <a:off x="0" y="0"/>
          <a:ext cx="0" cy="0"/>
          <a:chOff x="0" y="0"/>
          <a:chExt cx="0" cy="0"/>
        </a:xfrm>
      </p:grpSpPr>
      <p:pic>
        <p:nvPicPr>
          <p:cNvPr id="710" name="Google Shape;710;p108"/>
          <p:cNvPicPr preferRelativeResize="0"/>
          <p:nvPr/>
        </p:nvPicPr>
        <p:blipFill>
          <a:blip r:embed="rId3">
            <a:alphaModFix/>
          </a:blip>
          <a:stretch>
            <a:fillRect/>
          </a:stretch>
        </p:blipFill>
        <p:spPr>
          <a:xfrm>
            <a:off x="152400" y="152400"/>
            <a:ext cx="8839200" cy="1289050"/>
          </a:xfrm>
          <a:prstGeom prst="rect">
            <a:avLst/>
          </a:prstGeom>
          <a:noFill/>
          <a:ln>
            <a:noFill/>
          </a:ln>
        </p:spPr>
      </p:pic>
      <p:pic>
        <p:nvPicPr>
          <p:cNvPr id="711" name="Google Shape;711;p108"/>
          <p:cNvPicPr preferRelativeResize="0"/>
          <p:nvPr/>
        </p:nvPicPr>
        <p:blipFill>
          <a:blip r:embed="rId4">
            <a:alphaModFix/>
          </a:blip>
          <a:stretch>
            <a:fillRect/>
          </a:stretch>
        </p:blipFill>
        <p:spPr>
          <a:xfrm>
            <a:off x="244225" y="1276625"/>
            <a:ext cx="8655549" cy="37896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78"/>
          <p:cNvPicPr preferRelativeResize="0"/>
          <p:nvPr/>
        </p:nvPicPr>
        <p:blipFill>
          <a:blip r:embed="rId3">
            <a:alphaModFix/>
          </a:blip>
          <a:stretch>
            <a:fillRect/>
          </a:stretch>
        </p:blipFill>
        <p:spPr>
          <a:xfrm>
            <a:off x="-17175" y="1934775"/>
            <a:ext cx="2442400" cy="1831800"/>
          </a:xfrm>
          <a:prstGeom prst="rect">
            <a:avLst/>
          </a:prstGeom>
          <a:noFill/>
          <a:ln>
            <a:noFill/>
          </a:ln>
        </p:spPr>
      </p:pic>
      <p:sp>
        <p:nvSpPr>
          <p:cNvPr id="376" name="Google Shape;376;p78"/>
          <p:cNvSpPr txBox="1"/>
          <p:nvPr>
            <p:ph idx="12" type="sldNum"/>
          </p:nvPr>
        </p:nvSpPr>
        <p:spPr>
          <a:xfrm>
            <a:off x="834828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377" name="Google Shape;377;p78"/>
          <p:cNvSpPr txBox="1"/>
          <p:nvPr/>
        </p:nvSpPr>
        <p:spPr>
          <a:xfrm>
            <a:off x="211425" y="4787800"/>
            <a:ext cx="7003500" cy="35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000">
                <a:solidFill>
                  <a:schemeClr val="dk2"/>
                </a:solidFill>
              </a:rPr>
              <a:t>Overlapping interests in periodicity mining in LSST light-curves        @AGN&amp;GL Workshop, June 14 2022</a:t>
            </a:r>
            <a:endParaRPr sz="1000">
              <a:solidFill>
                <a:schemeClr val="dk2"/>
              </a:solidFill>
              <a:latin typeface="Source Sans Pro"/>
              <a:ea typeface="Source Sans Pro"/>
              <a:cs typeface="Source Sans Pro"/>
              <a:sym typeface="Source Sans Pro"/>
            </a:endParaRPr>
          </a:p>
        </p:txBody>
      </p:sp>
      <p:sp>
        <p:nvSpPr>
          <p:cNvPr id="378" name="Google Shape;378;p78"/>
          <p:cNvSpPr txBox="1"/>
          <p:nvPr>
            <p:ph type="title"/>
          </p:nvPr>
        </p:nvSpPr>
        <p:spPr>
          <a:xfrm>
            <a:off x="1409575" y="246650"/>
            <a:ext cx="7498200" cy="63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solidFill>
                  <a:srgbClr val="058B8C"/>
                </a:solidFill>
              </a:rPr>
              <a:t>Young stellar objects</a:t>
            </a:r>
            <a:endParaRPr>
              <a:solidFill>
                <a:srgbClr val="058B8C"/>
              </a:solidFill>
            </a:endParaRPr>
          </a:p>
        </p:txBody>
      </p:sp>
      <p:sp>
        <p:nvSpPr>
          <p:cNvPr id="379" name="Google Shape;379;p78"/>
          <p:cNvSpPr txBox="1"/>
          <p:nvPr/>
        </p:nvSpPr>
        <p:spPr>
          <a:xfrm>
            <a:off x="376400" y="880850"/>
            <a:ext cx="84729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a:latin typeface="Source Sans Pro"/>
              <a:ea typeface="Source Sans Pro"/>
              <a:cs typeface="Source Sans Pro"/>
              <a:sym typeface="Source Sans Pro"/>
            </a:endParaRPr>
          </a:p>
        </p:txBody>
      </p:sp>
      <p:sp>
        <p:nvSpPr>
          <p:cNvPr id="380" name="Google Shape;380;p78"/>
          <p:cNvSpPr txBox="1"/>
          <p:nvPr/>
        </p:nvSpPr>
        <p:spPr>
          <a:xfrm>
            <a:off x="5161800" y="332150"/>
            <a:ext cx="84729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it">
                <a:latin typeface="Source Sans Pro"/>
                <a:ea typeface="Source Sans Pro"/>
                <a:cs typeface="Source Sans Pro"/>
                <a:sym typeface="Source Sans Pro"/>
              </a:rPr>
              <a:t>Sara (Rosaria) Bonito</a:t>
            </a:r>
            <a:endParaRPr b="1">
              <a:latin typeface="Source Sans Pro"/>
              <a:ea typeface="Source Sans Pro"/>
              <a:cs typeface="Source Sans Pro"/>
              <a:sym typeface="Source Sans Pro"/>
            </a:endParaRPr>
          </a:p>
          <a:p>
            <a:pPr indent="0" lvl="0" marL="457200" rtl="0" algn="l">
              <a:spcBef>
                <a:spcPts val="0"/>
              </a:spcBef>
              <a:spcAft>
                <a:spcPts val="0"/>
              </a:spcAft>
              <a:buNone/>
            </a:pPr>
            <a:r>
              <a:rPr b="1" lang="it">
                <a:latin typeface="Source Sans Pro"/>
                <a:ea typeface="Source Sans Pro"/>
                <a:cs typeface="Source Sans Pro"/>
                <a:sym typeface="Source Sans Pro"/>
              </a:rPr>
              <a:t>&amp; Laura Venuti et al.</a:t>
            </a:r>
            <a:endParaRPr b="1">
              <a:latin typeface="Source Sans Pro"/>
              <a:ea typeface="Source Sans Pro"/>
              <a:cs typeface="Source Sans Pro"/>
              <a:sym typeface="Source Sans Pro"/>
            </a:endParaRPr>
          </a:p>
        </p:txBody>
      </p:sp>
      <p:pic>
        <p:nvPicPr>
          <p:cNvPr id="381" name="Google Shape;381;p78"/>
          <p:cNvPicPr preferRelativeResize="0"/>
          <p:nvPr/>
        </p:nvPicPr>
        <p:blipFill>
          <a:blip r:embed="rId4">
            <a:alphaModFix/>
          </a:blip>
          <a:stretch>
            <a:fillRect/>
          </a:stretch>
        </p:blipFill>
        <p:spPr>
          <a:xfrm>
            <a:off x="152400" y="900050"/>
            <a:ext cx="3444731" cy="1396513"/>
          </a:xfrm>
          <a:prstGeom prst="rect">
            <a:avLst/>
          </a:prstGeom>
          <a:noFill/>
          <a:ln>
            <a:noFill/>
          </a:ln>
        </p:spPr>
      </p:pic>
      <p:sp>
        <p:nvSpPr>
          <p:cNvPr id="382" name="Google Shape;382;p78"/>
          <p:cNvSpPr txBox="1"/>
          <p:nvPr/>
        </p:nvSpPr>
        <p:spPr>
          <a:xfrm>
            <a:off x="609275" y="1489863"/>
            <a:ext cx="287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latin typeface="Source Sans Pro"/>
                <a:ea typeface="Source Sans Pro"/>
                <a:cs typeface="Source Sans Pro"/>
                <a:sym typeface="Source Sans Pro"/>
              </a:rPr>
              <a:t>Bonito &amp; Hartigan et al. 2018</a:t>
            </a:r>
            <a:endParaRPr sz="1200">
              <a:latin typeface="Source Sans Pro"/>
              <a:ea typeface="Source Sans Pro"/>
              <a:cs typeface="Source Sans Pro"/>
              <a:sym typeface="Source Sans Pro"/>
            </a:endParaRPr>
          </a:p>
        </p:txBody>
      </p:sp>
      <p:pic>
        <p:nvPicPr>
          <p:cNvPr id="383" name="Google Shape;383;p78"/>
          <p:cNvPicPr preferRelativeResize="0"/>
          <p:nvPr/>
        </p:nvPicPr>
        <p:blipFill>
          <a:blip r:embed="rId5">
            <a:alphaModFix/>
          </a:blip>
          <a:stretch>
            <a:fillRect/>
          </a:stretch>
        </p:blipFill>
        <p:spPr>
          <a:xfrm>
            <a:off x="4178622" y="880850"/>
            <a:ext cx="4806949" cy="3543275"/>
          </a:xfrm>
          <a:prstGeom prst="rect">
            <a:avLst/>
          </a:prstGeom>
          <a:noFill/>
          <a:ln>
            <a:noFill/>
          </a:ln>
        </p:spPr>
      </p:pic>
      <p:sp>
        <p:nvSpPr>
          <p:cNvPr id="384" name="Google Shape;384;p78"/>
          <p:cNvSpPr txBox="1"/>
          <p:nvPr/>
        </p:nvSpPr>
        <p:spPr>
          <a:xfrm>
            <a:off x="5493725" y="4347925"/>
            <a:ext cx="73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Source Sans Pro"/>
                <a:ea typeface="Source Sans Pro"/>
                <a:cs typeface="Source Sans Pro"/>
                <a:sym typeface="Source Sans Pro"/>
              </a:rPr>
              <a:t>Bonito &amp; Venuti et al. 2021</a:t>
            </a:r>
            <a:endParaRPr>
              <a:latin typeface="Source Sans Pro"/>
              <a:ea typeface="Source Sans Pro"/>
              <a:cs typeface="Source Sans Pro"/>
              <a:sym typeface="Source Sans Pro"/>
            </a:endParaRPr>
          </a:p>
        </p:txBody>
      </p:sp>
      <p:sp>
        <p:nvSpPr>
          <p:cNvPr id="385" name="Google Shape;385;p78"/>
          <p:cNvSpPr txBox="1"/>
          <p:nvPr/>
        </p:nvSpPr>
        <p:spPr>
          <a:xfrm>
            <a:off x="211425" y="3227225"/>
            <a:ext cx="4104900" cy="183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2"/>
                </a:solidFill>
              </a:rPr>
              <a:t>3D models and printed kits for a more inclusive Science with Rubin LSST:</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it" sz="1200">
                <a:solidFill>
                  <a:schemeClr val="dk2"/>
                </a:solidFill>
              </a:rPr>
              <a:t>to make more accessible our results to visually impaired students/researchers </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it" sz="1200">
                <a:solidFill>
                  <a:schemeClr val="dk2"/>
                </a:solidFill>
              </a:rPr>
              <a:t>project funded by Kickstarter Grant, Bonito &amp; Venuti et al. (</a:t>
            </a:r>
            <a:r>
              <a:rPr i="1" lang="it" sz="1200">
                <a:solidFill>
                  <a:schemeClr val="dk2"/>
                </a:solidFill>
              </a:rPr>
              <a:t>supported by the Preparing for Astrophysics with LSST Program</a:t>
            </a:r>
            <a:r>
              <a:rPr lang="it" sz="1200">
                <a:solidFill>
                  <a:schemeClr val="dk2"/>
                </a:solidFill>
              </a:rPr>
              <a:t>)</a:t>
            </a:r>
            <a:endParaRPr sz="1200">
              <a:solidFill>
                <a:schemeClr val="dk2"/>
              </a:solidFill>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86" name="Google Shape;386;p78"/>
          <p:cNvSpPr txBox="1"/>
          <p:nvPr/>
        </p:nvSpPr>
        <p:spPr>
          <a:xfrm>
            <a:off x="1501073" y="4420305"/>
            <a:ext cx="73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Source Sans Pro"/>
                <a:ea typeface="Source Sans Pro"/>
                <a:cs typeface="Source Sans Pro"/>
                <a:sym typeface="Source Sans Pro"/>
              </a:rPr>
              <a:t>Sabina Ustamujic</a:t>
            </a:r>
            <a:endParaRPr>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pic>
        <p:nvPicPr>
          <p:cNvPr id="391" name="Google Shape;391;p79"/>
          <p:cNvPicPr preferRelativeResize="0"/>
          <p:nvPr/>
        </p:nvPicPr>
        <p:blipFill rotWithShape="1">
          <a:blip r:embed="rId3">
            <a:alphaModFix/>
          </a:blip>
          <a:srcRect b="0" l="0" r="0" t="0"/>
          <a:stretch/>
        </p:blipFill>
        <p:spPr>
          <a:xfrm>
            <a:off x="0" y="226828"/>
            <a:ext cx="8634807" cy="4838700"/>
          </a:xfrm>
          <a:prstGeom prst="rect">
            <a:avLst/>
          </a:prstGeom>
          <a:noFill/>
          <a:ln>
            <a:noFill/>
          </a:ln>
        </p:spPr>
      </p:pic>
      <p:sp>
        <p:nvSpPr>
          <p:cNvPr id="392" name="Google Shape;392;p79"/>
          <p:cNvSpPr txBox="1"/>
          <p:nvPr/>
        </p:nvSpPr>
        <p:spPr>
          <a:xfrm>
            <a:off x="2257418" y="4292467"/>
            <a:ext cx="1028042" cy="27699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 sz="1000" u="none" cap="none" strike="noStrike">
                <a:solidFill>
                  <a:srgbClr val="000000"/>
                </a:solidFill>
                <a:latin typeface="Arial"/>
                <a:ea typeface="Arial"/>
                <a:cs typeface="Arial"/>
                <a:sym typeface="Arial"/>
              </a:rPr>
              <a:t>each filter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80"/>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 sz="1200" u="none" cap="none" strike="noStrike">
                <a:solidFill>
                  <a:srgbClr val="595959"/>
                </a:solidFill>
                <a:latin typeface="Source Sans Pro Black"/>
                <a:ea typeface="Source Sans Pro Black"/>
                <a:cs typeface="Source Sans Pro Black"/>
                <a:sym typeface="Source Sans Pro Black"/>
              </a:rPr>
              <a:t>‹#›</a:t>
            </a:fld>
            <a:endParaRPr b="0" i="0" sz="1200" u="none" cap="none" strike="noStrike">
              <a:solidFill>
                <a:srgbClr val="595959"/>
              </a:solidFill>
              <a:latin typeface="Source Sans Pro Black"/>
              <a:ea typeface="Source Sans Pro Black"/>
              <a:cs typeface="Source Sans Pro Black"/>
              <a:sym typeface="Source Sans Pro Black"/>
            </a:endParaRPr>
          </a:p>
        </p:txBody>
      </p:sp>
      <p:sp>
        <p:nvSpPr>
          <p:cNvPr id="398" name="Google Shape;398;p80"/>
          <p:cNvSpPr txBox="1"/>
          <p:nvPr/>
        </p:nvSpPr>
        <p:spPr>
          <a:xfrm>
            <a:off x="211425" y="4787800"/>
            <a:ext cx="7684500" cy="355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rgbClr val="78909C"/>
                </a:solidFill>
                <a:latin typeface="Source Sans Pro"/>
                <a:ea typeface="Source Sans Pro"/>
                <a:cs typeface="Source Sans Pro"/>
                <a:sym typeface="Source Sans Pro"/>
              </a:rPr>
              <a:t>Vera C. Rubin Observatory   |   2nd SCOC Workshop Community Session |   17 November 2021</a:t>
            </a:r>
            <a:endParaRPr b="0" i="0" sz="1200" u="none" cap="none" strike="noStrike">
              <a:solidFill>
                <a:srgbClr val="78909C"/>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8909C"/>
              </a:solidFill>
              <a:latin typeface="Source Sans Pro"/>
              <a:ea typeface="Source Sans Pro"/>
              <a:cs typeface="Source Sans Pro"/>
              <a:sym typeface="Source Sans Pro"/>
            </a:endParaRPr>
          </a:p>
        </p:txBody>
      </p:sp>
      <p:sp>
        <p:nvSpPr>
          <p:cNvPr id="399" name="Google Shape;399;p80"/>
          <p:cNvSpPr txBox="1"/>
          <p:nvPr>
            <p:ph type="title"/>
          </p:nvPr>
        </p:nvSpPr>
        <p:spPr>
          <a:xfrm>
            <a:off x="1409575" y="246650"/>
            <a:ext cx="7498200" cy="63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t"/>
              <a:t> DDFs: TVS Science Objectives </a:t>
            </a:r>
            <a:endParaRPr/>
          </a:p>
        </p:txBody>
      </p:sp>
      <p:sp>
        <p:nvSpPr>
          <p:cNvPr id="400" name="Google Shape;400;p80"/>
          <p:cNvSpPr txBox="1"/>
          <p:nvPr/>
        </p:nvSpPr>
        <p:spPr>
          <a:xfrm>
            <a:off x="211425" y="1255700"/>
            <a:ext cx="9144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879C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879C1"/>
              </a:solidFill>
              <a:highlight>
                <a:srgbClr val="FFFFFF"/>
              </a:highlight>
              <a:latin typeface="Verdana"/>
              <a:ea typeface="Verdana"/>
              <a:cs typeface="Verdana"/>
              <a:sym typeface="Verdana"/>
            </a:endParaRPr>
          </a:p>
        </p:txBody>
      </p:sp>
      <p:sp>
        <p:nvSpPr>
          <p:cNvPr id="401" name="Google Shape;401;p80"/>
          <p:cNvSpPr txBox="1"/>
          <p:nvPr/>
        </p:nvSpPr>
        <p:spPr>
          <a:xfrm>
            <a:off x="211425" y="1013475"/>
            <a:ext cx="5756700" cy="132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it" sz="1800" u="none" cap="none" strike="noStrike">
                <a:solidFill>
                  <a:srgbClr val="058B8C"/>
                </a:solidFill>
                <a:latin typeface="Source Sans Pro"/>
                <a:ea typeface="Source Sans Pro"/>
                <a:cs typeface="Source Sans Pro"/>
                <a:sym typeface="Source Sans Pro"/>
              </a:rPr>
              <a:t>Star Forming Regions</a:t>
            </a:r>
            <a:endParaRPr b="1" i="0" sz="1800" u="none" cap="none" strike="noStrike">
              <a:solidFill>
                <a:srgbClr val="058B8C"/>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Multiple DDFs located on Star Forming Regions, starting with the Carina Nebula</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Intensive timeseries observations</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Mass accretion, stellar activity cycles, flares and outbursts</a:t>
            </a:r>
            <a:endParaRPr b="0" i="0" sz="1400" u="none" cap="none" strike="noStrike">
              <a:solidFill>
                <a:srgbClr val="000000"/>
              </a:solidFill>
              <a:latin typeface="Source Sans Pro"/>
              <a:ea typeface="Source Sans Pro"/>
              <a:cs typeface="Source Sans Pro"/>
              <a:sym typeface="Source Sans Pro"/>
            </a:endParaRPr>
          </a:p>
        </p:txBody>
      </p:sp>
      <p:sp>
        <p:nvSpPr>
          <p:cNvPr id="402" name="Google Shape;402;p80"/>
          <p:cNvSpPr txBox="1"/>
          <p:nvPr/>
        </p:nvSpPr>
        <p:spPr>
          <a:xfrm>
            <a:off x="3470375" y="2557275"/>
            <a:ext cx="2420100" cy="36930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it" sz="1200" u="none" cap="none" strike="noStrike">
                <a:solidFill>
                  <a:srgbClr val="78909C"/>
                </a:solidFill>
                <a:latin typeface="Arial"/>
                <a:ea typeface="Arial"/>
                <a:cs typeface="Arial"/>
                <a:sym typeface="Arial"/>
              </a:rPr>
              <a:t>Bonito &amp; Hartigan et al. 2018</a:t>
            </a:r>
            <a:endParaRPr b="0" i="1" sz="1200" u="none" cap="none" strike="noStrike">
              <a:solidFill>
                <a:srgbClr val="78909C"/>
              </a:solidFill>
              <a:latin typeface="Arial"/>
              <a:ea typeface="Arial"/>
              <a:cs typeface="Arial"/>
              <a:sym typeface="Arial"/>
            </a:endParaRPr>
          </a:p>
        </p:txBody>
      </p:sp>
      <p:pic>
        <p:nvPicPr>
          <p:cNvPr id="403" name="Google Shape;403;p80"/>
          <p:cNvPicPr preferRelativeResize="0"/>
          <p:nvPr/>
        </p:nvPicPr>
        <p:blipFill rotWithShape="1">
          <a:blip r:embed="rId3">
            <a:alphaModFix/>
          </a:blip>
          <a:srcRect b="0" l="0" r="0" t="0"/>
          <a:stretch/>
        </p:blipFill>
        <p:spPr>
          <a:xfrm>
            <a:off x="5649730" y="1255700"/>
            <a:ext cx="3216120" cy="3341752"/>
          </a:xfrm>
          <a:prstGeom prst="rect">
            <a:avLst/>
          </a:prstGeom>
          <a:noFill/>
          <a:ln>
            <a:noFill/>
          </a:ln>
        </p:spPr>
      </p:pic>
      <p:pic>
        <p:nvPicPr>
          <p:cNvPr id="404" name="Google Shape;404;p80"/>
          <p:cNvPicPr preferRelativeResize="0"/>
          <p:nvPr/>
        </p:nvPicPr>
        <p:blipFill rotWithShape="1">
          <a:blip r:embed="rId4">
            <a:alphaModFix/>
          </a:blip>
          <a:srcRect b="0" l="0" r="0" t="0"/>
          <a:stretch/>
        </p:blipFill>
        <p:spPr>
          <a:xfrm>
            <a:off x="5661875" y="3273851"/>
            <a:ext cx="3178848" cy="1323600"/>
          </a:xfrm>
          <a:prstGeom prst="rect">
            <a:avLst/>
          </a:prstGeom>
          <a:noFill/>
          <a:ln>
            <a:noFill/>
          </a:ln>
        </p:spPr>
      </p:pic>
      <p:sp>
        <p:nvSpPr>
          <p:cNvPr id="405" name="Google Shape;405;p80"/>
          <p:cNvSpPr txBox="1"/>
          <p:nvPr/>
        </p:nvSpPr>
        <p:spPr>
          <a:xfrm>
            <a:off x="343600" y="3091650"/>
            <a:ext cx="4626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Source Sans Pro"/>
                <a:ea typeface="Source Sans Pro"/>
                <a:cs typeface="Source Sans Pro"/>
                <a:sym typeface="Source Sans Pro"/>
              </a:rPr>
              <a:t>Baseline v2.0:</a:t>
            </a:r>
            <a:endParaRPr b="0" i="0" sz="1400" u="none" cap="none" strike="noStrike">
              <a:solidFill>
                <a:srgbClr val="000000"/>
              </a:solidFill>
              <a:latin typeface="Source Sans Pro"/>
              <a:ea typeface="Source Sans Pro"/>
              <a:cs typeface="Source Sans Pro"/>
              <a:sym typeface="Source Sans Pro"/>
            </a:endParaRPr>
          </a:p>
          <a:p>
            <a:pPr indent="-114300" lvl="0" marL="1143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Intensive obs conducted </a:t>
            </a:r>
            <a:r>
              <a:rPr b="0" i="1" lang="it" sz="1400" u="sng" cap="none" strike="noStrike">
                <a:solidFill>
                  <a:srgbClr val="000000"/>
                </a:solidFill>
                <a:latin typeface="Source Sans Pro"/>
                <a:ea typeface="Source Sans Pro"/>
                <a:cs typeface="Source Sans Pro"/>
                <a:sym typeface="Source Sans Pro"/>
              </a:rPr>
              <a:t>annually, multiple SFRs</a:t>
            </a:r>
            <a:endParaRPr b="0" i="1" sz="1400" u="sng" cap="none" strike="noStrike">
              <a:solidFill>
                <a:srgbClr val="000000"/>
              </a:solidFill>
              <a:latin typeface="Source Sans Pro"/>
              <a:ea typeface="Source Sans Pro"/>
              <a:cs typeface="Source Sans Pro"/>
              <a:sym typeface="Source Sans Pro"/>
            </a:endParaRPr>
          </a:p>
          <a:p>
            <a:pPr indent="-114300" lvl="0" marL="1143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Advise including in survey strategy sooner than Phase 2</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81"/>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 sz="1200" u="none" cap="none" strike="noStrike">
                <a:solidFill>
                  <a:srgbClr val="595959"/>
                </a:solidFill>
                <a:latin typeface="Source Sans Pro Black"/>
                <a:ea typeface="Source Sans Pro Black"/>
                <a:cs typeface="Source Sans Pro Black"/>
                <a:sym typeface="Source Sans Pro Black"/>
              </a:rPr>
              <a:t>‹#›</a:t>
            </a:fld>
            <a:endParaRPr b="0" i="0" sz="1200" u="none" cap="none" strike="noStrike">
              <a:solidFill>
                <a:srgbClr val="595959"/>
              </a:solidFill>
              <a:latin typeface="Source Sans Pro Black"/>
              <a:ea typeface="Source Sans Pro Black"/>
              <a:cs typeface="Source Sans Pro Black"/>
              <a:sym typeface="Source Sans Pro Black"/>
            </a:endParaRPr>
          </a:p>
        </p:txBody>
      </p:sp>
      <p:sp>
        <p:nvSpPr>
          <p:cNvPr id="411" name="Google Shape;411;p81"/>
          <p:cNvSpPr txBox="1"/>
          <p:nvPr/>
        </p:nvSpPr>
        <p:spPr>
          <a:xfrm>
            <a:off x="211425" y="4787800"/>
            <a:ext cx="7684500" cy="355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rgbClr val="78909C"/>
                </a:solidFill>
                <a:latin typeface="Source Sans Pro"/>
                <a:ea typeface="Source Sans Pro"/>
                <a:cs typeface="Source Sans Pro"/>
                <a:sym typeface="Source Sans Pro"/>
              </a:rPr>
              <a:t>Vera C. Rubin Observatory   |   2nd SCOC Workshop Community Session |   17 November 2021</a:t>
            </a:r>
            <a:endParaRPr b="0" i="0" sz="1200" u="none" cap="none" strike="noStrike">
              <a:solidFill>
                <a:srgbClr val="78909C"/>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8909C"/>
              </a:solidFill>
              <a:latin typeface="Source Sans Pro"/>
              <a:ea typeface="Source Sans Pro"/>
              <a:cs typeface="Source Sans Pro"/>
              <a:sym typeface="Source Sans Pro"/>
            </a:endParaRPr>
          </a:p>
        </p:txBody>
      </p:sp>
      <p:sp>
        <p:nvSpPr>
          <p:cNvPr id="412" name="Google Shape;412;p81"/>
          <p:cNvSpPr txBox="1"/>
          <p:nvPr>
            <p:ph type="title"/>
          </p:nvPr>
        </p:nvSpPr>
        <p:spPr>
          <a:xfrm>
            <a:off x="1409575" y="246650"/>
            <a:ext cx="7498200" cy="63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t"/>
              <a:t> DDFs: TVS Science Objectives </a:t>
            </a:r>
            <a:endParaRPr/>
          </a:p>
        </p:txBody>
      </p:sp>
      <p:sp>
        <p:nvSpPr>
          <p:cNvPr id="413" name="Google Shape;413;p81"/>
          <p:cNvSpPr txBox="1"/>
          <p:nvPr/>
        </p:nvSpPr>
        <p:spPr>
          <a:xfrm>
            <a:off x="211425" y="1255700"/>
            <a:ext cx="9144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879C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879C1"/>
              </a:solidFill>
              <a:highlight>
                <a:srgbClr val="FFFFFF"/>
              </a:highlight>
              <a:latin typeface="Verdana"/>
              <a:ea typeface="Verdana"/>
              <a:cs typeface="Verdana"/>
              <a:sym typeface="Verdana"/>
            </a:endParaRPr>
          </a:p>
        </p:txBody>
      </p:sp>
      <p:sp>
        <p:nvSpPr>
          <p:cNvPr id="414" name="Google Shape;414;p81"/>
          <p:cNvSpPr txBox="1"/>
          <p:nvPr/>
        </p:nvSpPr>
        <p:spPr>
          <a:xfrm>
            <a:off x="211425" y="1013475"/>
            <a:ext cx="5756700" cy="132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it" sz="1800" u="none" cap="none" strike="noStrike">
                <a:solidFill>
                  <a:srgbClr val="058B8C"/>
                </a:solidFill>
                <a:latin typeface="Source Sans Pro"/>
                <a:ea typeface="Source Sans Pro"/>
                <a:cs typeface="Source Sans Pro"/>
                <a:sym typeface="Source Sans Pro"/>
              </a:rPr>
              <a:t>Star Forming Regions</a:t>
            </a:r>
            <a:endParaRPr b="1" i="0" sz="1800" u="none" cap="none" strike="noStrike">
              <a:solidFill>
                <a:srgbClr val="058B8C"/>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Multiple DDFs located on Star Forming Regions, starting with the Carina Nebula</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Intensive timeseries observations</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Mass accretion, stellar activity cycles, flares and outbursts</a:t>
            </a:r>
            <a:endParaRPr b="0" i="0" sz="1400" u="none" cap="none" strike="noStrike">
              <a:solidFill>
                <a:srgbClr val="000000"/>
              </a:solidFill>
              <a:latin typeface="Source Sans Pro"/>
              <a:ea typeface="Source Sans Pro"/>
              <a:cs typeface="Source Sans Pro"/>
              <a:sym typeface="Source Sans Pro"/>
            </a:endParaRPr>
          </a:p>
        </p:txBody>
      </p:sp>
      <p:sp>
        <p:nvSpPr>
          <p:cNvPr id="415" name="Google Shape;415;p81"/>
          <p:cNvSpPr txBox="1"/>
          <p:nvPr/>
        </p:nvSpPr>
        <p:spPr>
          <a:xfrm>
            <a:off x="3234813" y="4080893"/>
            <a:ext cx="2733312"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it" sz="1400" u="none" cap="none" strike="noStrike">
                <a:solidFill>
                  <a:srgbClr val="78909C"/>
                </a:solidFill>
                <a:latin typeface="Arial"/>
                <a:ea typeface="Arial"/>
                <a:cs typeface="Arial"/>
                <a:sym typeface="Arial"/>
              </a:rPr>
              <a:t>Bonito &amp; Hartigan et al. 2018</a:t>
            </a:r>
            <a:endParaRPr b="0" i="1" sz="1400" u="none" cap="none" strike="noStrike">
              <a:solidFill>
                <a:srgbClr val="78909C"/>
              </a:solidFill>
              <a:latin typeface="Arial"/>
              <a:ea typeface="Arial"/>
              <a:cs typeface="Arial"/>
              <a:sym typeface="Arial"/>
            </a:endParaRPr>
          </a:p>
        </p:txBody>
      </p:sp>
      <p:pic>
        <p:nvPicPr>
          <p:cNvPr id="416" name="Google Shape;416;p81"/>
          <p:cNvPicPr preferRelativeResize="0"/>
          <p:nvPr/>
        </p:nvPicPr>
        <p:blipFill rotWithShape="1">
          <a:blip r:embed="rId3">
            <a:alphaModFix/>
          </a:blip>
          <a:srcRect b="0" l="0" r="0" t="0"/>
          <a:stretch/>
        </p:blipFill>
        <p:spPr>
          <a:xfrm>
            <a:off x="5649730" y="1255700"/>
            <a:ext cx="3216120" cy="3341752"/>
          </a:xfrm>
          <a:prstGeom prst="rect">
            <a:avLst/>
          </a:prstGeom>
          <a:noFill/>
          <a:ln>
            <a:noFill/>
          </a:ln>
        </p:spPr>
      </p:pic>
      <p:pic>
        <p:nvPicPr>
          <p:cNvPr id="417" name="Google Shape;417;p81"/>
          <p:cNvPicPr preferRelativeResize="0"/>
          <p:nvPr/>
        </p:nvPicPr>
        <p:blipFill rotWithShape="1">
          <a:blip r:embed="rId4">
            <a:alphaModFix/>
          </a:blip>
          <a:srcRect b="0" l="0" r="0" t="0"/>
          <a:stretch/>
        </p:blipFill>
        <p:spPr>
          <a:xfrm>
            <a:off x="5661875" y="3273851"/>
            <a:ext cx="3178848" cy="1323600"/>
          </a:xfrm>
          <a:prstGeom prst="rect">
            <a:avLst/>
          </a:prstGeom>
          <a:noFill/>
          <a:ln>
            <a:noFill/>
          </a:ln>
        </p:spPr>
      </p:pic>
      <p:sp>
        <p:nvSpPr>
          <p:cNvPr id="418" name="Google Shape;418;p81"/>
          <p:cNvSpPr txBox="1"/>
          <p:nvPr/>
        </p:nvSpPr>
        <p:spPr>
          <a:xfrm>
            <a:off x="343600" y="3091650"/>
            <a:ext cx="4626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Source Sans Pro"/>
                <a:ea typeface="Source Sans Pro"/>
                <a:cs typeface="Source Sans Pro"/>
                <a:sym typeface="Source Sans Pro"/>
              </a:rPr>
              <a:t>Baseline v2.0:</a:t>
            </a:r>
            <a:endParaRPr b="0" i="0" sz="1400" u="none" cap="none" strike="noStrike">
              <a:solidFill>
                <a:srgbClr val="000000"/>
              </a:solidFill>
              <a:latin typeface="Source Sans Pro"/>
              <a:ea typeface="Source Sans Pro"/>
              <a:cs typeface="Source Sans Pro"/>
              <a:sym typeface="Source Sans Pro"/>
            </a:endParaRPr>
          </a:p>
          <a:p>
            <a:pPr indent="-114300" lvl="0" marL="1143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Intensive obs conducted </a:t>
            </a:r>
            <a:r>
              <a:rPr b="0" i="1" lang="it" sz="1400" u="sng" cap="none" strike="noStrike">
                <a:solidFill>
                  <a:srgbClr val="000000"/>
                </a:solidFill>
                <a:latin typeface="Source Sans Pro"/>
                <a:ea typeface="Source Sans Pro"/>
                <a:cs typeface="Source Sans Pro"/>
                <a:sym typeface="Source Sans Pro"/>
              </a:rPr>
              <a:t>annually, multiple SFRs</a:t>
            </a:r>
            <a:endParaRPr b="0" i="1" sz="1400" u="sng" cap="none" strike="noStrike">
              <a:solidFill>
                <a:srgbClr val="000000"/>
              </a:solidFill>
              <a:latin typeface="Source Sans Pro"/>
              <a:ea typeface="Source Sans Pro"/>
              <a:cs typeface="Source Sans Pro"/>
              <a:sym typeface="Source Sans Pro"/>
            </a:endParaRPr>
          </a:p>
          <a:p>
            <a:pPr indent="-114300" lvl="0" marL="1143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Advise including in survey strategy sooner than Phase 2</a:t>
            </a:r>
            <a:endParaRPr b="0" i="0" sz="1400" u="none" cap="none" strike="noStrike">
              <a:solidFill>
                <a:srgbClr val="000000"/>
              </a:solidFill>
              <a:latin typeface="Source Sans Pro"/>
              <a:ea typeface="Source Sans Pro"/>
              <a:cs typeface="Source Sans Pro"/>
              <a:sym typeface="Source Sans Pro"/>
            </a:endParaRPr>
          </a:p>
        </p:txBody>
      </p:sp>
      <p:pic>
        <p:nvPicPr>
          <p:cNvPr id="419" name="Google Shape;419;p81"/>
          <p:cNvPicPr preferRelativeResize="0"/>
          <p:nvPr/>
        </p:nvPicPr>
        <p:blipFill rotWithShape="1">
          <a:blip r:embed="rId5">
            <a:alphaModFix/>
          </a:blip>
          <a:srcRect b="0" l="0" r="0" t="0"/>
          <a:stretch/>
        </p:blipFill>
        <p:spPr>
          <a:xfrm>
            <a:off x="5652043" y="3280813"/>
            <a:ext cx="3291700" cy="1323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82"/>
          <p:cNvSpPr txBox="1"/>
          <p:nvPr>
            <p:ph idx="12" type="sldNum"/>
          </p:nvPr>
        </p:nvSpPr>
        <p:spPr>
          <a:xfrm>
            <a:off x="8348289"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 sz="1200" u="none" cap="none" strike="noStrike">
                <a:solidFill>
                  <a:srgbClr val="595959"/>
                </a:solidFill>
                <a:latin typeface="Source Sans Pro Black"/>
                <a:ea typeface="Source Sans Pro Black"/>
                <a:cs typeface="Source Sans Pro Black"/>
                <a:sym typeface="Source Sans Pro Black"/>
              </a:rPr>
              <a:t>‹#›</a:t>
            </a:fld>
            <a:endParaRPr b="0" i="0" sz="1200" u="none" cap="none" strike="noStrike">
              <a:solidFill>
                <a:srgbClr val="595959"/>
              </a:solidFill>
              <a:latin typeface="Source Sans Pro Black"/>
              <a:ea typeface="Source Sans Pro Black"/>
              <a:cs typeface="Source Sans Pro Black"/>
              <a:sym typeface="Source Sans Pro Black"/>
            </a:endParaRPr>
          </a:p>
        </p:txBody>
      </p:sp>
      <p:sp>
        <p:nvSpPr>
          <p:cNvPr id="425" name="Google Shape;425;p82"/>
          <p:cNvSpPr txBox="1"/>
          <p:nvPr/>
        </p:nvSpPr>
        <p:spPr>
          <a:xfrm>
            <a:off x="211425" y="4787800"/>
            <a:ext cx="7684500" cy="355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rgbClr val="78909C"/>
                </a:solidFill>
                <a:latin typeface="Source Sans Pro"/>
                <a:ea typeface="Source Sans Pro"/>
                <a:cs typeface="Source Sans Pro"/>
                <a:sym typeface="Source Sans Pro"/>
              </a:rPr>
              <a:t>Vera C. Rubin Observatory   |   2nd SCOC Workshop Community Session |   17 November 2021</a:t>
            </a:r>
            <a:endParaRPr b="0" i="0" sz="1200" u="none" cap="none" strike="noStrike">
              <a:solidFill>
                <a:srgbClr val="78909C"/>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8909C"/>
              </a:solidFill>
              <a:latin typeface="Source Sans Pro"/>
              <a:ea typeface="Source Sans Pro"/>
              <a:cs typeface="Source Sans Pro"/>
              <a:sym typeface="Source Sans Pro"/>
            </a:endParaRPr>
          </a:p>
        </p:txBody>
      </p:sp>
      <p:sp>
        <p:nvSpPr>
          <p:cNvPr id="426" name="Google Shape;426;p82"/>
          <p:cNvSpPr txBox="1"/>
          <p:nvPr>
            <p:ph type="title"/>
          </p:nvPr>
        </p:nvSpPr>
        <p:spPr>
          <a:xfrm>
            <a:off x="1409575" y="246650"/>
            <a:ext cx="7498200" cy="63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t"/>
              <a:t> DDFs: TVS Science Objectives </a:t>
            </a:r>
            <a:endParaRPr/>
          </a:p>
        </p:txBody>
      </p:sp>
      <p:sp>
        <p:nvSpPr>
          <p:cNvPr id="427" name="Google Shape;427;p82"/>
          <p:cNvSpPr txBox="1"/>
          <p:nvPr/>
        </p:nvSpPr>
        <p:spPr>
          <a:xfrm>
            <a:off x="211425" y="1255700"/>
            <a:ext cx="9144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879C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879C1"/>
              </a:solidFill>
              <a:highlight>
                <a:srgbClr val="FFFFFF"/>
              </a:highlight>
              <a:latin typeface="Verdana"/>
              <a:ea typeface="Verdana"/>
              <a:cs typeface="Verdana"/>
              <a:sym typeface="Verdana"/>
            </a:endParaRPr>
          </a:p>
        </p:txBody>
      </p:sp>
      <p:sp>
        <p:nvSpPr>
          <p:cNvPr id="428" name="Google Shape;428;p82"/>
          <p:cNvSpPr txBox="1"/>
          <p:nvPr/>
        </p:nvSpPr>
        <p:spPr>
          <a:xfrm>
            <a:off x="211425" y="1013475"/>
            <a:ext cx="5756700" cy="132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it" sz="1800" u="none" cap="none" strike="noStrike">
                <a:solidFill>
                  <a:srgbClr val="058B8C"/>
                </a:solidFill>
                <a:latin typeface="Source Sans Pro"/>
                <a:ea typeface="Source Sans Pro"/>
                <a:cs typeface="Source Sans Pro"/>
                <a:sym typeface="Source Sans Pro"/>
              </a:rPr>
              <a:t>Star Forming Regions</a:t>
            </a:r>
            <a:endParaRPr b="1" i="0" sz="1800" u="none" cap="none" strike="noStrike">
              <a:solidFill>
                <a:srgbClr val="058B8C"/>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Multiple DDFs located on Star Forming Regions, starting with the Carina Nebula</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Intensive timeseries observations</a:t>
            </a:r>
            <a:endParaRPr b="0" i="0" sz="1400" u="none" cap="none" strike="noStrike">
              <a:solidFill>
                <a:srgbClr val="000000"/>
              </a:solidFill>
              <a:latin typeface="Source Sans Pro"/>
              <a:ea typeface="Source Sans Pro"/>
              <a:cs typeface="Source Sans Pro"/>
              <a:sym typeface="Source Sans Pro"/>
            </a:endParaRPr>
          </a:p>
          <a:p>
            <a:pPr indent="-317500" lvl="0" marL="4572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Mass accretion, stellar activity cycles, flares and outbursts</a:t>
            </a:r>
            <a:endParaRPr b="0" i="0" sz="1400" u="none" cap="none" strike="noStrike">
              <a:solidFill>
                <a:srgbClr val="000000"/>
              </a:solidFill>
              <a:latin typeface="Source Sans Pro"/>
              <a:ea typeface="Source Sans Pro"/>
              <a:cs typeface="Source Sans Pro"/>
              <a:sym typeface="Source Sans Pro"/>
            </a:endParaRPr>
          </a:p>
        </p:txBody>
      </p:sp>
      <p:sp>
        <p:nvSpPr>
          <p:cNvPr id="429" name="Google Shape;429;p82"/>
          <p:cNvSpPr txBox="1"/>
          <p:nvPr/>
        </p:nvSpPr>
        <p:spPr>
          <a:xfrm>
            <a:off x="3234813" y="4080893"/>
            <a:ext cx="273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it" sz="1400" u="none" cap="none" strike="noStrike">
                <a:solidFill>
                  <a:srgbClr val="78909C"/>
                </a:solidFill>
                <a:latin typeface="Arial"/>
                <a:ea typeface="Arial"/>
                <a:cs typeface="Arial"/>
                <a:sym typeface="Arial"/>
              </a:rPr>
              <a:t>Bonito &amp; Hartigan et al. 2018</a:t>
            </a:r>
            <a:endParaRPr b="0" i="1" sz="1400" u="none" cap="none" strike="noStrike">
              <a:solidFill>
                <a:srgbClr val="78909C"/>
              </a:solidFill>
              <a:latin typeface="Arial"/>
              <a:ea typeface="Arial"/>
              <a:cs typeface="Arial"/>
              <a:sym typeface="Arial"/>
            </a:endParaRPr>
          </a:p>
        </p:txBody>
      </p:sp>
      <p:pic>
        <p:nvPicPr>
          <p:cNvPr id="430" name="Google Shape;430;p82"/>
          <p:cNvPicPr preferRelativeResize="0"/>
          <p:nvPr/>
        </p:nvPicPr>
        <p:blipFill rotWithShape="1">
          <a:blip r:embed="rId3">
            <a:alphaModFix/>
          </a:blip>
          <a:srcRect b="0" l="0" r="0" t="0"/>
          <a:stretch/>
        </p:blipFill>
        <p:spPr>
          <a:xfrm>
            <a:off x="5649730" y="1255700"/>
            <a:ext cx="3216121" cy="3341752"/>
          </a:xfrm>
          <a:prstGeom prst="rect">
            <a:avLst/>
          </a:prstGeom>
          <a:noFill/>
          <a:ln>
            <a:noFill/>
          </a:ln>
        </p:spPr>
      </p:pic>
      <p:pic>
        <p:nvPicPr>
          <p:cNvPr id="431" name="Google Shape;431;p82"/>
          <p:cNvPicPr preferRelativeResize="0"/>
          <p:nvPr/>
        </p:nvPicPr>
        <p:blipFill rotWithShape="1">
          <a:blip r:embed="rId4">
            <a:alphaModFix/>
          </a:blip>
          <a:srcRect b="0" l="0" r="0" t="0"/>
          <a:stretch/>
        </p:blipFill>
        <p:spPr>
          <a:xfrm>
            <a:off x="5661875" y="3273851"/>
            <a:ext cx="3178848" cy="1323600"/>
          </a:xfrm>
          <a:prstGeom prst="rect">
            <a:avLst/>
          </a:prstGeom>
          <a:noFill/>
          <a:ln>
            <a:noFill/>
          </a:ln>
        </p:spPr>
      </p:pic>
      <p:sp>
        <p:nvSpPr>
          <p:cNvPr id="432" name="Google Shape;432;p82"/>
          <p:cNvSpPr txBox="1"/>
          <p:nvPr/>
        </p:nvSpPr>
        <p:spPr>
          <a:xfrm>
            <a:off x="343600" y="3091650"/>
            <a:ext cx="4626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Source Sans Pro"/>
                <a:ea typeface="Source Sans Pro"/>
                <a:cs typeface="Source Sans Pro"/>
                <a:sym typeface="Source Sans Pro"/>
              </a:rPr>
              <a:t>Baseline v2.0:</a:t>
            </a:r>
            <a:endParaRPr b="0" i="0" sz="1400" u="none" cap="none" strike="noStrike">
              <a:solidFill>
                <a:srgbClr val="000000"/>
              </a:solidFill>
              <a:latin typeface="Source Sans Pro"/>
              <a:ea typeface="Source Sans Pro"/>
              <a:cs typeface="Source Sans Pro"/>
              <a:sym typeface="Source Sans Pro"/>
            </a:endParaRPr>
          </a:p>
          <a:p>
            <a:pPr indent="-114300" lvl="0" marL="1143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Intensive obs conducted </a:t>
            </a:r>
            <a:r>
              <a:rPr b="0" i="1" lang="it" sz="1400" u="sng" cap="none" strike="noStrike">
                <a:solidFill>
                  <a:srgbClr val="000000"/>
                </a:solidFill>
                <a:latin typeface="Source Sans Pro"/>
                <a:ea typeface="Source Sans Pro"/>
                <a:cs typeface="Source Sans Pro"/>
                <a:sym typeface="Source Sans Pro"/>
              </a:rPr>
              <a:t>annually, multiple SFRs</a:t>
            </a:r>
            <a:endParaRPr b="0" i="1" sz="1400" u="sng" cap="none" strike="noStrike">
              <a:solidFill>
                <a:srgbClr val="000000"/>
              </a:solidFill>
              <a:latin typeface="Source Sans Pro"/>
              <a:ea typeface="Source Sans Pro"/>
              <a:cs typeface="Source Sans Pro"/>
              <a:sym typeface="Source Sans Pro"/>
            </a:endParaRPr>
          </a:p>
          <a:p>
            <a:pPr indent="-114300" lvl="0" marL="114300" marR="0" rtl="0" algn="l">
              <a:lnSpc>
                <a:spcPct val="100000"/>
              </a:lnSpc>
              <a:spcBef>
                <a:spcPts val="0"/>
              </a:spcBef>
              <a:spcAft>
                <a:spcPts val="0"/>
              </a:spcAft>
              <a:buClr>
                <a:srgbClr val="000000"/>
              </a:buClr>
              <a:buSzPts val="1400"/>
              <a:buFont typeface="Source Sans Pro"/>
              <a:buChar char="●"/>
            </a:pPr>
            <a:r>
              <a:rPr b="0" i="0" lang="it" sz="1400" u="none" cap="none" strike="noStrike">
                <a:solidFill>
                  <a:srgbClr val="000000"/>
                </a:solidFill>
                <a:latin typeface="Source Sans Pro"/>
                <a:ea typeface="Source Sans Pro"/>
                <a:cs typeface="Source Sans Pro"/>
                <a:sym typeface="Source Sans Pro"/>
              </a:rPr>
              <a:t>Advise including in survey strategy sooner than Phase 2</a:t>
            </a:r>
            <a:endParaRPr b="0" i="0" sz="1400" u="none" cap="none" strike="noStrike">
              <a:solidFill>
                <a:srgbClr val="000000"/>
              </a:solidFill>
              <a:latin typeface="Source Sans Pro"/>
              <a:ea typeface="Source Sans Pro"/>
              <a:cs typeface="Source Sans Pro"/>
              <a:sym typeface="Source Sans Pro"/>
            </a:endParaRPr>
          </a:p>
        </p:txBody>
      </p:sp>
      <p:pic>
        <p:nvPicPr>
          <p:cNvPr id="433" name="Google Shape;433;p82"/>
          <p:cNvPicPr preferRelativeResize="0"/>
          <p:nvPr/>
        </p:nvPicPr>
        <p:blipFill rotWithShape="1">
          <a:blip r:embed="rId5">
            <a:alphaModFix/>
          </a:blip>
          <a:srcRect b="0" l="0" r="0" t="0"/>
          <a:stretch/>
        </p:blipFill>
        <p:spPr>
          <a:xfrm>
            <a:off x="5652043" y="3280813"/>
            <a:ext cx="3291702" cy="1323601"/>
          </a:xfrm>
          <a:prstGeom prst="rect">
            <a:avLst/>
          </a:prstGeom>
          <a:noFill/>
          <a:ln>
            <a:noFill/>
          </a:ln>
        </p:spPr>
      </p:pic>
      <p:sp>
        <p:nvSpPr>
          <p:cNvPr id="434" name="Google Shape;434;p82"/>
          <p:cNvSpPr txBox="1"/>
          <p:nvPr>
            <p:ph idx="4294967295" type="subTitle"/>
          </p:nvPr>
        </p:nvSpPr>
        <p:spPr>
          <a:xfrm>
            <a:off x="118800" y="2265250"/>
            <a:ext cx="5406000" cy="931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ctr">
              <a:lnSpc>
                <a:spcPct val="100000"/>
              </a:lnSpc>
              <a:spcBef>
                <a:spcPts val="0"/>
              </a:spcBef>
              <a:spcAft>
                <a:spcPts val="0"/>
              </a:spcAft>
              <a:buSzPct val="127272"/>
              <a:buNone/>
            </a:pPr>
            <a:r>
              <a:rPr lang="it" sz="8800">
                <a:solidFill>
                  <a:srgbClr val="674EA7"/>
                </a:solidFill>
              </a:rPr>
              <a:t>Non degenerate eruptive variables (NDEV) group </a:t>
            </a:r>
            <a:endParaRPr sz="8800">
              <a:solidFill>
                <a:srgbClr val="674EA7"/>
              </a:solidFill>
            </a:endParaRPr>
          </a:p>
          <a:p>
            <a:pPr indent="0" lvl="0" marL="0" rtl="0" algn="ctr">
              <a:lnSpc>
                <a:spcPct val="100000"/>
              </a:lnSpc>
              <a:spcBef>
                <a:spcPts val="0"/>
              </a:spcBef>
              <a:spcAft>
                <a:spcPts val="0"/>
              </a:spcAft>
              <a:buSzPct val="140000"/>
              <a:buNone/>
            </a:pPr>
            <a:r>
              <a:t/>
            </a:r>
            <a:endParaRPr sz="8000">
              <a:solidFill>
                <a:srgbClr val="674EA7"/>
              </a:solidFill>
            </a:endParaRPr>
          </a:p>
          <a:p>
            <a:pPr indent="0" lvl="0" marL="0" rtl="0" algn="ctr">
              <a:lnSpc>
                <a:spcPct val="100000"/>
              </a:lnSpc>
              <a:spcBef>
                <a:spcPts val="0"/>
              </a:spcBef>
              <a:spcAft>
                <a:spcPts val="0"/>
              </a:spcAft>
              <a:buSzPct val="164705"/>
              <a:buNone/>
            </a:pPr>
            <a:r>
              <a:rPr lang="it" sz="6800">
                <a:solidFill>
                  <a:srgbClr val="674EA7"/>
                </a:solidFill>
              </a:rPr>
              <a:t>chair Sara (Rosaria) Bonito</a:t>
            </a:r>
            <a:endParaRPr sz="6800">
              <a:solidFill>
                <a:srgbClr val="674EA7"/>
              </a:solidFill>
            </a:endParaRPr>
          </a:p>
          <a:p>
            <a:pPr indent="0" lvl="0" marL="457200" rtl="0" algn="l">
              <a:lnSpc>
                <a:spcPct val="100000"/>
              </a:lnSpc>
              <a:spcBef>
                <a:spcPts val="0"/>
              </a:spcBef>
              <a:spcAft>
                <a:spcPts val="0"/>
              </a:spcAft>
              <a:buSzPct val="116666"/>
              <a:buNone/>
            </a:pPr>
            <a:r>
              <a:t/>
            </a:r>
            <a:endParaRPr sz="9600"/>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83"/>
          <p:cNvSpPr txBox="1"/>
          <p:nvPr/>
        </p:nvSpPr>
        <p:spPr>
          <a:xfrm>
            <a:off x="5512746" y="1363008"/>
            <a:ext cx="3492177" cy="11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it" sz="2000" u="none" cap="none" strike="noStrike">
                <a:solidFill>
                  <a:srgbClr val="FFFFFF"/>
                </a:solidFill>
                <a:latin typeface="Century Gothic"/>
                <a:ea typeface="Century Gothic"/>
                <a:cs typeface="Century Gothic"/>
                <a:sym typeface="Century Gothic"/>
              </a:rPr>
              <a:t>Transients and Variable Stars</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0" i="0" lang="it" sz="2000" u="none" cap="none" strike="noStrike">
                <a:solidFill>
                  <a:srgbClr val="FFFFFF"/>
                </a:solidFill>
                <a:latin typeface="Century Gothic"/>
                <a:ea typeface="Century Gothic"/>
                <a:cs typeface="Century Gothic"/>
                <a:sym typeface="Century Gothic"/>
              </a:rPr>
              <a:t>Stars Milky Way and Local Volume</a:t>
            </a:r>
            <a:endParaRPr b="0" i="0" sz="2000" u="none" cap="none" strike="noStrike">
              <a:solidFill>
                <a:srgbClr val="FFFFFF"/>
              </a:solidFill>
              <a:latin typeface="Century Gothic"/>
              <a:ea typeface="Century Gothic"/>
              <a:cs typeface="Century Gothic"/>
              <a:sym typeface="Century Gothic"/>
            </a:endParaRPr>
          </a:p>
        </p:txBody>
      </p:sp>
      <p:sp>
        <p:nvSpPr>
          <p:cNvPr id="440" name="Google Shape;440;p83"/>
          <p:cNvSpPr txBox="1"/>
          <p:nvPr/>
        </p:nvSpPr>
        <p:spPr>
          <a:xfrm>
            <a:off x="328200" y="1994647"/>
            <a:ext cx="8224500" cy="286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1" lang="it" sz="1200" u="none" cap="none" strike="noStrike">
                <a:solidFill>
                  <a:srgbClr val="FFFFFF"/>
                </a:solidFill>
                <a:latin typeface="Arial"/>
                <a:ea typeface="Arial"/>
                <a:cs typeface="Arial"/>
                <a:sym typeface="Arial"/>
              </a:rPr>
              <a:t>Content</a:t>
            </a:r>
            <a:endParaRPr b="0" i="1"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FFFFFF"/>
              </a:solidFill>
              <a:latin typeface="Arial"/>
              <a:ea typeface="Arial"/>
              <a:cs typeface="Arial"/>
              <a:sym typeface="Arial"/>
            </a:endParaRPr>
          </a:p>
        </p:txBody>
      </p:sp>
      <p:sp>
        <p:nvSpPr>
          <p:cNvPr id="441" name="Google Shape;441;p83"/>
          <p:cNvSpPr txBox="1"/>
          <p:nvPr/>
        </p:nvSpPr>
        <p:spPr>
          <a:xfrm>
            <a:off x="-106019" y="204450"/>
            <a:ext cx="9528313"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it" sz="2400" u="none" cap="none" strike="noStrike">
                <a:solidFill>
                  <a:srgbClr val="FFFFFF"/>
                </a:solidFill>
                <a:latin typeface="Arial"/>
                <a:ea typeface="Arial"/>
                <a:cs typeface="Arial"/>
                <a:sym typeface="Arial"/>
              </a:rPr>
              <a:t>TVS </a:t>
            </a:r>
            <a:r>
              <a:rPr b="1" i="0" lang="it" sz="2400" u="sng" cap="none" strike="noStrike">
                <a:solidFill>
                  <a:schemeClr val="hlink"/>
                </a:solidFill>
                <a:latin typeface="Arial"/>
                <a:ea typeface="Arial"/>
                <a:cs typeface="Arial"/>
                <a:sym typeface="Arial"/>
                <a:hlinkClick r:id="rId3"/>
              </a:rPr>
              <a:t>Deep-drilling fields and mini-surveys proposals planning </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it" sz="2400" u="none" cap="none" strike="noStrike">
                <a:solidFill>
                  <a:srgbClr val="FFFFFF"/>
                </a:solidFill>
                <a:latin typeface="Arial"/>
                <a:ea typeface="Arial"/>
                <a:cs typeface="Arial"/>
                <a:sym typeface="Arial"/>
              </a:rPr>
              <a:t>Task Force 2018</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it" sz="1600" u="none" cap="none" strike="noStrike">
                <a:solidFill>
                  <a:srgbClr val="FFFFFF"/>
                </a:solidFill>
                <a:latin typeface="Arial"/>
                <a:ea typeface="Arial"/>
                <a:cs typeface="Arial"/>
                <a:sym typeface="Arial"/>
              </a:rPr>
              <a:t>(Chair: Sara Bonito)</a:t>
            </a:r>
            <a:endParaRPr b="0" i="0" sz="2400" u="none" cap="none" strike="noStrike">
              <a:solidFill>
                <a:srgbClr val="FFFFFF"/>
              </a:solidFill>
              <a:latin typeface="Arial"/>
              <a:ea typeface="Arial"/>
              <a:cs typeface="Arial"/>
              <a:sym typeface="Arial"/>
            </a:endParaRPr>
          </a:p>
        </p:txBody>
      </p:sp>
      <p:pic>
        <p:nvPicPr>
          <p:cNvPr id="442" name="Google Shape;442;p83"/>
          <p:cNvPicPr preferRelativeResize="0"/>
          <p:nvPr/>
        </p:nvPicPr>
        <p:blipFill rotWithShape="1">
          <a:blip r:embed="rId4">
            <a:alphaModFix/>
          </a:blip>
          <a:srcRect b="0" l="0" r="0" t="0"/>
          <a:stretch/>
        </p:blipFill>
        <p:spPr>
          <a:xfrm>
            <a:off x="115420" y="1377389"/>
            <a:ext cx="5312520" cy="3163320"/>
          </a:xfrm>
          <a:prstGeom prst="rect">
            <a:avLst/>
          </a:prstGeom>
          <a:noFill/>
          <a:ln>
            <a:noFill/>
          </a:ln>
        </p:spPr>
      </p:pic>
      <p:sp>
        <p:nvSpPr>
          <p:cNvPr id="443" name="Google Shape;443;p83"/>
          <p:cNvSpPr/>
          <p:nvPr/>
        </p:nvSpPr>
        <p:spPr>
          <a:xfrm>
            <a:off x="331200" y="4331852"/>
            <a:ext cx="8481300" cy="651900"/>
          </a:xfrm>
          <a:prstGeom prst="rect">
            <a:avLst/>
          </a:prstGeom>
          <a:noFill/>
          <a:ln>
            <a:noFill/>
          </a:ln>
        </p:spPr>
        <p:txBody>
          <a:bodyPr anchorCtr="0" anchor="ctr" bIns="26625" lIns="26625" spcFirstLastPara="1" rIns="26625" wrap="square" tIns="26625">
            <a:noAutofit/>
          </a:bodyPr>
          <a:lstStyle/>
          <a:p>
            <a:pPr indent="0" lvl="0" marL="0" marR="0" rtl="0" algn="just">
              <a:lnSpc>
                <a:spcPct val="100000"/>
              </a:lnSpc>
              <a:spcBef>
                <a:spcPts val="0"/>
              </a:spcBef>
              <a:spcAft>
                <a:spcPts val="0"/>
              </a:spcAft>
              <a:buClr>
                <a:srgbClr val="000000"/>
              </a:buClr>
              <a:buSzPts val="1600"/>
              <a:buFont typeface="Arial"/>
              <a:buNone/>
            </a:pPr>
            <a:r>
              <a:rPr b="0" i="0" lang="it" sz="1600" u="sng" cap="none" strike="noStrike">
                <a:solidFill>
                  <a:schemeClr val="hlink"/>
                </a:solidFill>
                <a:latin typeface="Century Gothic"/>
                <a:ea typeface="Century Gothic"/>
                <a:cs typeface="Century Gothic"/>
                <a:sym typeface="Century Gothic"/>
                <a:hlinkClick r:id="rId5"/>
              </a:rPr>
              <a:t>https://www.lsst.org/submitted-whitepaper-2018</a:t>
            </a:r>
            <a:endParaRPr b="0" i="0" sz="2400" u="none" cap="none" strike="noStrike">
              <a:solidFill>
                <a:srgbClr val="000000"/>
              </a:solidFill>
              <a:latin typeface="Century Gothic"/>
              <a:ea typeface="Century Gothic"/>
              <a:cs typeface="Century Gothic"/>
              <a:sym typeface="Century Gothic"/>
            </a:endParaRPr>
          </a:p>
        </p:txBody>
      </p:sp>
      <p:sp>
        <p:nvSpPr>
          <p:cNvPr id="444" name="Google Shape;444;p83"/>
          <p:cNvSpPr txBox="1"/>
          <p:nvPr/>
        </p:nvSpPr>
        <p:spPr>
          <a:xfrm>
            <a:off x="27602" y="4774168"/>
            <a:ext cx="24888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8064A2"/>
                </a:solidFill>
                <a:latin typeface="Century Gothic"/>
                <a:ea typeface="Century Gothic"/>
                <a:cs typeface="Century Gothic"/>
                <a:sym typeface="Century Gothic"/>
              </a:rPr>
              <a:t>Rosaria (Sara) Bonito</a:t>
            </a:r>
            <a:endParaRPr b="0" i="0" sz="1400" u="none" cap="none" strike="noStrike">
              <a:solidFill>
                <a:srgbClr val="000000"/>
              </a:solidFill>
              <a:latin typeface="Century Gothic"/>
              <a:ea typeface="Century Gothic"/>
              <a:cs typeface="Century Gothic"/>
              <a:sym typeface="Century Gothic"/>
            </a:endParaRPr>
          </a:p>
        </p:txBody>
      </p:sp>
      <p:sp>
        <p:nvSpPr>
          <p:cNvPr id="445" name="Google Shape;445;p83"/>
          <p:cNvSpPr/>
          <p:nvPr/>
        </p:nvSpPr>
        <p:spPr>
          <a:xfrm>
            <a:off x="123094" y="2343849"/>
            <a:ext cx="625200" cy="644400"/>
          </a:xfrm>
          <a:prstGeom prst="ellipse">
            <a:avLst/>
          </a:prstGeom>
          <a:solidFill>
            <a:schemeClr val="accent1">
              <a:alpha val="20000"/>
            </a:schemeClr>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446" name="Google Shape;446;p83"/>
          <p:cNvPicPr preferRelativeResize="0"/>
          <p:nvPr/>
        </p:nvPicPr>
        <p:blipFill rotWithShape="1">
          <a:blip r:embed="rId6">
            <a:alphaModFix/>
          </a:blip>
          <a:srcRect b="0" l="0" r="0" t="0"/>
          <a:stretch/>
        </p:blipFill>
        <p:spPr>
          <a:xfrm>
            <a:off x="147093" y="3152654"/>
            <a:ext cx="2152569" cy="552886"/>
          </a:xfrm>
          <a:prstGeom prst="rect">
            <a:avLst/>
          </a:prstGeom>
          <a:noFill/>
          <a:ln>
            <a:noFill/>
          </a:ln>
        </p:spPr>
      </p:pic>
      <p:pic>
        <p:nvPicPr>
          <p:cNvPr id="447" name="Google Shape;447;p83"/>
          <p:cNvPicPr preferRelativeResize="0"/>
          <p:nvPr/>
        </p:nvPicPr>
        <p:blipFill rotWithShape="1">
          <a:blip r:embed="rId7">
            <a:alphaModFix/>
          </a:blip>
          <a:srcRect b="0" l="0" r="0" t="0"/>
          <a:stretch/>
        </p:blipFill>
        <p:spPr>
          <a:xfrm>
            <a:off x="5512749" y="3454471"/>
            <a:ext cx="1503775" cy="1379948"/>
          </a:xfrm>
          <a:prstGeom prst="rect">
            <a:avLst/>
          </a:prstGeom>
          <a:noFill/>
          <a:ln>
            <a:noFill/>
          </a:ln>
        </p:spPr>
      </p:pic>
      <p:sp>
        <p:nvSpPr>
          <p:cNvPr id="448" name="Google Shape;448;p83"/>
          <p:cNvSpPr/>
          <p:nvPr/>
        </p:nvSpPr>
        <p:spPr>
          <a:xfrm>
            <a:off x="4802809" y="3822259"/>
            <a:ext cx="625200" cy="644400"/>
          </a:xfrm>
          <a:prstGeom prst="ellipse">
            <a:avLst/>
          </a:prstGeom>
          <a:solidFill>
            <a:schemeClr val="accent1">
              <a:alpha val="20000"/>
            </a:schemeClr>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449" name="Google Shape;449;p83"/>
          <p:cNvPicPr preferRelativeResize="0"/>
          <p:nvPr/>
        </p:nvPicPr>
        <p:blipFill rotWithShape="1">
          <a:blip r:embed="rId8">
            <a:alphaModFix/>
          </a:blip>
          <a:srcRect b="0" l="0" r="0" t="0"/>
          <a:stretch/>
        </p:blipFill>
        <p:spPr>
          <a:xfrm>
            <a:off x="8393216" y="4833866"/>
            <a:ext cx="658368" cy="249936"/>
          </a:xfrm>
          <a:prstGeom prst="rect">
            <a:avLst/>
          </a:prstGeom>
          <a:noFill/>
          <a:ln>
            <a:noFill/>
          </a:ln>
        </p:spPr>
      </p:pic>
      <p:sp>
        <p:nvSpPr>
          <p:cNvPr id="450" name="Google Shape;450;p83"/>
          <p:cNvSpPr/>
          <p:nvPr/>
        </p:nvSpPr>
        <p:spPr>
          <a:xfrm>
            <a:off x="3024547" y="1394810"/>
            <a:ext cx="2488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rgbClr val="000000"/>
                </a:solidFill>
                <a:latin typeface="Century Gothic"/>
                <a:ea typeface="Century Gothic"/>
                <a:cs typeface="Century Gothic"/>
                <a:sym typeface="Century Gothic"/>
              </a:rPr>
              <a:t>Image Credit: Federica Bianco</a:t>
            </a:r>
            <a:endParaRPr b="0" i="0" sz="1200" u="none" cap="none" strike="noStrike">
              <a:solidFill>
                <a:srgbClr val="000000"/>
              </a:solidFill>
              <a:latin typeface="Century Gothic"/>
              <a:ea typeface="Century Gothic"/>
              <a:cs typeface="Century Gothic"/>
              <a:sym typeface="Century Gothic"/>
            </a:endParaRPr>
          </a:p>
        </p:txBody>
      </p:sp>
      <p:sp>
        <p:nvSpPr>
          <p:cNvPr id="451" name="Google Shape;451;p83"/>
          <p:cNvSpPr/>
          <p:nvPr/>
        </p:nvSpPr>
        <p:spPr>
          <a:xfrm>
            <a:off x="5891988" y="76994"/>
            <a:ext cx="2162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RUBIN OBSERVATORY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